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60" r:id="rId6"/>
    <p:sldId id="261" r:id="rId7"/>
    <p:sldId id="263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4410A-697A-40D0-9B78-38933DFEBFD7}" type="datetimeFigureOut">
              <a:rPr lang="id-ID" smtClean="0"/>
              <a:t>18/04/2014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50475-5176-4CCE-A5AE-A13BF54D1B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2359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550475-5176-4CCE-A5AE-A13BF54D1B10}" type="slidenum">
              <a:rPr lang="id-ID" smtClean="0"/>
              <a:t>6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522E1C3-5B49-40BD-AEB0-739E2DFBE3A1}" type="datetimeFigureOut">
              <a:rPr lang="en-US" smtClean="0"/>
              <a:pPr/>
              <a:t>4/18/2014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DA8B58-1D79-47DD-9E79-333CD5BC33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OSHIBA\Desktop\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159375"/>
            <a:ext cx="7543800" cy="1470025"/>
          </a:xfrm>
        </p:spPr>
        <p:txBody>
          <a:bodyPr/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Std Black" pitchFamily="18" charset="0"/>
                <a:cs typeface="Courier New" pitchFamily="49" charset="0"/>
              </a:rPr>
              <a:t>Mobile Application </a:t>
            </a:r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  <a:latin typeface="Cooper Std Black" pitchFamily="18" charset="0"/>
              <a:cs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Mobile app?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 	Mobile Application</a:t>
            </a:r>
            <a:r>
              <a:rPr lang="en-US" dirty="0" smtClean="0"/>
              <a:t> 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genggam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ponsel</a:t>
            </a:r>
            <a:r>
              <a:rPr lang="en-US" dirty="0" smtClean="0"/>
              <a:t>, </a:t>
            </a:r>
            <a:r>
              <a:rPr lang="en-US" dirty="0" err="1" smtClean="0"/>
              <a:t>smartphone</a:t>
            </a:r>
            <a:r>
              <a:rPr lang="en-US" dirty="0" smtClean="0"/>
              <a:t>, PDA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. </a:t>
            </a:r>
            <a:r>
              <a:rPr lang="en-US" dirty="0" err="1" smtClean="0"/>
              <a:t>Aplikasi</a:t>
            </a:r>
            <a:r>
              <a:rPr lang="en-US" dirty="0" smtClean="0"/>
              <a:t> mobile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datang</a:t>
            </a:r>
            <a:r>
              <a:rPr lang="en-US" dirty="0" smtClean="0"/>
              <a:t> preloaded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genggam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didownload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toko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Internet.</a:t>
            </a:r>
          </a:p>
          <a:p>
            <a:pPr>
              <a:buNone/>
            </a:pPr>
            <a:r>
              <a:rPr lang="en-US" dirty="0" smtClean="0"/>
              <a:t> 	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i="1" dirty="0" smtClean="0"/>
              <a:t>Bentley [4] </a:t>
            </a:r>
            <a:endParaRPr lang="id-ID" i="1" dirty="0" smtClean="0"/>
          </a:p>
          <a:p>
            <a:pPr>
              <a:buNone/>
            </a:pPr>
            <a:r>
              <a:rPr lang="id-ID" i="1" dirty="0" smtClean="0"/>
              <a:t>		“</a:t>
            </a:r>
            <a:r>
              <a:rPr lang="en-US" dirty="0" err="1" smtClean="0"/>
              <a:t>applikasi</a:t>
            </a:r>
            <a:r>
              <a:rPr lang="en-US" dirty="0" smtClean="0"/>
              <a:t> </a:t>
            </a:r>
            <a:r>
              <a:rPr lang="en-US" dirty="0" err="1" smtClean="0"/>
              <a:t>mobiel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pemograman</a:t>
            </a:r>
            <a:r>
              <a:rPr lang="en-US" dirty="0" smtClean="0"/>
              <a:t> yang </a:t>
            </a:r>
            <a:r>
              <a:rPr lang="en-US" dirty="0" err="1" smtClean="0"/>
              <a:t>mempresentasikan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smtClean="0"/>
              <a:t>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l</a:t>
            </a:r>
            <a:r>
              <a:rPr lang="id-ID" dirty="0" smtClean="0"/>
              <a:t>	</a:t>
            </a:r>
            <a:r>
              <a:rPr lang="en-US" dirty="0" err="1" smtClean="0"/>
              <a:t>unak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.</a:t>
            </a:r>
            <a:r>
              <a:rPr lang="id-ID" dirty="0" smtClean="0"/>
              <a:t>”</a:t>
            </a:r>
          </a:p>
          <a:p>
            <a:pPr>
              <a:buNone/>
            </a:pPr>
            <a:r>
              <a:rPr lang="id-ID" dirty="0" smtClean="0"/>
              <a:t>	</a:t>
            </a:r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Perangkat Mobile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	Perangkat mobile memiliki banyak jenis dalam hal ukuran, desain dan layout, tetapi mereka memiliki kesamaan karakteristik yang sangat berbeda dari sistem desktop yaitu :</a:t>
            </a:r>
          </a:p>
          <a:p>
            <a:pPr lvl="1"/>
            <a:r>
              <a:rPr lang="id-ID" dirty="0" smtClean="0"/>
              <a:t>Ukuran yang kecil</a:t>
            </a:r>
          </a:p>
          <a:p>
            <a:pPr lvl="1"/>
            <a:r>
              <a:rPr lang="id-ID" dirty="0" smtClean="0"/>
              <a:t>Memory yang terbatas</a:t>
            </a:r>
          </a:p>
          <a:p>
            <a:pPr lvl="1"/>
            <a:r>
              <a:rPr lang="id-ID" dirty="0" smtClean="0"/>
              <a:t>Daya proses yang terbatas</a:t>
            </a:r>
          </a:p>
          <a:p>
            <a:pPr lvl="1"/>
            <a:r>
              <a:rPr lang="id-ID" dirty="0" smtClean="0"/>
              <a:t>Mengkonsumsi daya yang rendah</a:t>
            </a:r>
          </a:p>
          <a:p>
            <a:pPr lvl="1"/>
            <a:r>
              <a:rPr lang="id-ID" dirty="0" smtClean="0"/>
              <a:t>Kuat dan dapat diandalkan</a:t>
            </a:r>
          </a:p>
          <a:p>
            <a:pPr lvl="1"/>
            <a:r>
              <a:rPr lang="id-ID" dirty="0" smtClean="0"/>
              <a:t>Konektivitas yang terbatas</a:t>
            </a:r>
          </a:p>
          <a:p>
            <a:pPr lvl="1"/>
            <a:r>
              <a:rPr lang="id-ID" dirty="0" smtClean="0"/>
              <a:t>Masa hidup yang pendek</a:t>
            </a:r>
          </a:p>
          <a:p>
            <a:pPr lvl="1"/>
            <a:endParaRPr lang="id-ID" dirty="0" smtClean="0"/>
          </a:p>
          <a:p>
            <a:pPr lvl="1"/>
            <a:endParaRPr lang="id-ID" dirty="0" smtClean="0"/>
          </a:p>
          <a:p>
            <a:pPr>
              <a:buNone/>
            </a:pPr>
            <a:endParaRPr lang="id-ID" dirty="0" smtClean="0"/>
          </a:p>
          <a:p>
            <a:endParaRPr lang="id-ID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Kategori</a:t>
            </a:r>
            <a:r>
              <a:rPr lang="en-US" b="1" dirty="0" smtClean="0"/>
              <a:t> Platform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Mobile device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platformnya</a:t>
            </a:r>
            <a:r>
              <a:rPr lang="en-US" dirty="0" smtClean="0"/>
              <a:t>, </a:t>
            </a:r>
            <a:r>
              <a:rPr lang="en-US" dirty="0" err="1" smtClean="0"/>
              <a:t>bebarapa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platform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:</a:t>
            </a:r>
          </a:p>
          <a:p>
            <a:r>
              <a:rPr lang="en-US" dirty="0" smtClean="0"/>
              <a:t>Blackberry</a:t>
            </a:r>
          </a:p>
          <a:p>
            <a:r>
              <a:rPr lang="en-US" dirty="0" err="1" smtClean="0"/>
              <a:t>Symbian</a:t>
            </a:r>
            <a:endParaRPr lang="en-US" dirty="0" smtClean="0"/>
          </a:p>
          <a:p>
            <a:r>
              <a:rPr lang="en-US" dirty="0" smtClean="0"/>
              <a:t>Windows Mobile</a:t>
            </a:r>
          </a:p>
          <a:p>
            <a:r>
              <a:rPr lang="en-US" dirty="0" smtClean="0"/>
              <a:t>Android</a:t>
            </a:r>
          </a:p>
          <a:p>
            <a:r>
              <a:rPr lang="en-US" dirty="0" err="1" smtClean="0"/>
              <a:t>iPhone</a:t>
            </a:r>
            <a:endParaRPr lang="en-US" dirty="0" smtClean="0"/>
          </a:p>
          <a:p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Karakteristik</a:t>
            </a:r>
            <a:r>
              <a:rPr lang="en-US" b="1" dirty="0" smtClean="0"/>
              <a:t> </a:t>
            </a:r>
            <a:r>
              <a:rPr lang="en-US" b="1" dirty="0" err="1" smtClean="0"/>
              <a:t>perangkat</a:t>
            </a:r>
            <a:r>
              <a:rPr lang="en-US" b="1" dirty="0" smtClean="0"/>
              <a:t> mobile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yang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mobile:</a:t>
            </a:r>
          </a:p>
          <a:p>
            <a:r>
              <a:rPr lang="en-US" dirty="0" smtClean="0"/>
              <a:t> </a:t>
            </a:r>
            <a:r>
              <a:rPr lang="en-US" dirty="0" err="1" smtClean="0"/>
              <a:t>ukuran</a:t>
            </a:r>
            <a:r>
              <a:rPr lang="en-US" dirty="0" smtClean="0"/>
              <a:t> yang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memori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endParaRPr lang="en-US" dirty="0" smtClean="0"/>
          </a:p>
          <a:p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endParaRPr lang="en-US" dirty="0" smtClean="0"/>
          </a:p>
          <a:p>
            <a:r>
              <a:rPr lang="en-US" dirty="0" err="1" smtClean="0"/>
              <a:t>konsumsi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endParaRPr lang="en-US" dirty="0" smtClean="0"/>
          </a:p>
          <a:p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diandalkan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Konektivitas</a:t>
            </a:r>
            <a:r>
              <a:rPr lang="en-US" dirty="0" smtClean="0"/>
              <a:t> yang </a:t>
            </a:r>
            <a:r>
              <a:rPr lang="en-US" dirty="0" err="1" smtClean="0"/>
              <a:t>terbatas</a:t>
            </a:r>
            <a:endParaRPr lang="en-US" dirty="0" smtClean="0"/>
          </a:p>
          <a:p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yang </a:t>
            </a:r>
            <a:r>
              <a:rPr lang="en-US" dirty="0" err="1" smtClean="0"/>
              <a:t>pendek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 smtClean="0"/>
              <a:t>Gambaran J2ME</a:t>
            </a:r>
            <a:br>
              <a:rPr lang="id-ID" b="1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id-ID" sz="4000" b="1" dirty="0" smtClean="0"/>
              <a:t>Platform JAVA</a:t>
            </a:r>
          </a:p>
          <a:p>
            <a:pPr>
              <a:buNone/>
            </a:pPr>
            <a:r>
              <a:rPr lang="id-ID" sz="3600" dirty="0" smtClean="0"/>
              <a:t>	-Java dibuat pada tahun 1991 oleh </a:t>
            </a:r>
            <a:r>
              <a:rPr lang="id-ID" sz="3600" b="1" dirty="0" smtClean="0"/>
              <a:t>James Gosling</a:t>
            </a:r>
            <a:r>
              <a:rPr lang="id-ID" sz="3600" dirty="0" smtClean="0"/>
              <a:t>. </a:t>
            </a:r>
          </a:p>
          <a:p>
            <a:pPr>
              <a:buNone/>
            </a:pPr>
            <a:r>
              <a:rPr lang="id-ID" sz="3600" dirty="0" smtClean="0"/>
              <a:t>	-Pada awalnya diberi nama </a:t>
            </a:r>
            <a:r>
              <a:rPr lang="id-ID" sz="3600" b="1" dirty="0" smtClean="0"/>
              <a:t>Oak.</a:t>
            </a:r>
          </a:p>
          <a:p>
            <a:pPr>
              <a:buNone/>
            </a:pPr>
            <a:r>
              <a:rPr lang="id-ID" sz="3600" dirty="0" smtClean="0"/>
              <a:t>	-Motivasi sesungguhnya dari Javaadalah kebutuhan akan sebuah bahasa yang bisa digunakan pada berbagai platform yang bisa dimasukkan ke dalam berbagai produk elektronik seperti pemanggang roti dan lemari es</a:t>
            </a:r>
          </a:p>
          <a:p>
            <a:pPr>
              <a:buNone/>
            </a:pPr>
            <a:r>
              <a:rPr lang="id-ID" sz="3600" dirty="0" smtClean="0"/>
              <a:t>	-Platform Java telah dipilah-pilah menjadi beberapa edisi :</a:t>
            </a:r>
          </a:p>
          <a:p>
            <a:pPr>
              <a:buNone/>
            </a:pPr>
            <a:r>
              <a:rPr lang="id-ID" sz="3600" dirty="0" smtClean="0"/>
              <a:t>		- The Standard Edition(J2SE),</a:t>
            </a:r>
          </a:p>
          <a:p>
            <a:pPr>
              <a:buNone/>
            </a:pPr>
            <a:r>
              <a:rPr lang="id-ID" sz="3600" dirty="0" smtClean="0"/>
              <a:t>		- Enterprise Edition(J2EE), </a:t>
            </a:r>
          </a:p>
          <a:p>
            <a:pPr>
              <a:buNone/>
            </a:pPr>
            <a:r>
              <a:rPr lang="id-ID" sz="3600" dirty="0" smtClean="0"/>
              <a:t>		- Mobile Edition(J2ME), dan JavaCard API.</a:t>
            </a:r>
          </a:p>
          <a:p>
            <a:pPr>
              <a:buNone/>
            </a:pPr>
            <a:endParaRPr lang="id-ID" sz="36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50008"/>
          </a:xfrm>
        </p:spPr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pPr lvl="8">
              <a:buNone/>
            </a:pPr>
            <a:endParaRPr lang="id-ID" dirty="0" smtClean="0"/>
          </a:p>
          <a:p>
            <a:pPr lvl="8">
              <a:buNone/>
            </a:pPr>
            <a:endParaRPr lang="id-ID" dirty="0" smtClean="0"/>
          </a:p>
          <a:p>
            <a:pPr lvl="8">
              <a:buNone/>
            </a:pPr>
            <a:endParaRPr lang="id-ID" dirty="0" smtClean="0"/>
          </a:p>
          <a:p>
            <a:pPr lvl="8">
              <a:buNone/>
            </a:pPr>
            <a:endParaRPr lang="id-ID" dirty="0" smtClean="0"/>
          </a:p>
          <a:p>
            <a:pPr lvl="8" algn="ctr">
              <a:buNone/>
            </a:pPr>
            <a:endParaRPr lang="id-ID" dirty="0" smtClean="0"/>
          </a:p>
          <a:p>
            <a:pPr lvl="8">
              <a:buNone/>
            </a:pPr>
            <a:r>
              <a:rPr lang="id-ID" dirty="0" smtClean="0"/>
              <a:t>        </a:t>
            </a:r>
          </a:p>
          <a:p>
            <a:pPr lvl="8">
              <a:buNone/>
            </a:pPr>
            <a:r>
              <a:rPr lang="id-ID" dirty="0" smtClean="0"/>
              <a:t>		 Gambar  Platform Java</a:t>
            </a:r>
            <a:endParaRPr lang="id-ID" dirty="0"/>
          </a:p>
        </p:txBody>
      </p:sp>
      <p:pic>
        <p:nvPicPr>
          <p:cNvPr id="1026" name="Picture 2" descr="C:\Users\user\Desktop\ASAA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685800"/>
            <a:ext cx="6368058" cy="43434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  <p:tag name="ISPRING_RESOURCE_PATHS_HASH_PRESENTER" val="ada08b47b17eede6ddeb282bf3dcbb7417b5c7f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pring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TC102455596[[fn=Spring]]</Template>
  <TotalTime>121</TotalTime>
  <Words>19</Words>
  <Application>Microsoft Office PowerPoint</Application>
  <PresentationFormat>On-screen Show (4:3)</PresentationFormat>
  <Paragraphs>57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Spring</vt:lpstr>
      <vt:lpstr>Mobile Application </vt:lpstr>
      <vt:lpstr>Apa itu Mobile app?</vt:lpstr>
      <vt:lpstr>Perangkat Mobile</vt:lpstr>
      <vt:lpstr>Kategori Platform</vt:lpstr>
      <vt:lpstr>Karakteristik perangkat mobile</vt:lpstr>
      <vt:lpstr>  Gambaran J2ME   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Application</dc:title>
  <dc:creator>TOSHIBA</dc:creator>
  <cp:lastModifiedBy>toshiba-pc</cp:lastModifiedBy>
  <cp:revision>16</cp:revision>
  <dcterms:created xsi:type="dcterms:W3CDTF">2014-03-21T11:05:23Z</dcterms:created>
  <dcterms:modified xsi:type="dcterms:W3CDTF">2014-04-18T04:37:02Z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5DEA7BF3-17B0-43F1-A1C7-6BFE97D069DF</vt:lpwstr>
  </property>
  <property fmtid="{D5CDD505-2E9C-101B-9397-08002B2CF9AE}" pid="3" name="ArticulatePath">
    <vt:lpwstr>Topik-topik lanjutan SI Mobile Application</vt:lpwstr>
  </property>
</Properties>
</file>