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7" r:id="rId1"/>
  </p:sldMasterIdLst>
  <p:sldIdLst>
    <p:sldId id="256" r:id="rId2"/>
    <p:sldId id="257" r:id="rId3"/>
    <p:sldId id="274" r:id="rId4"/>
    <p:sldId id="258"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5" r:id="rId21"/>
  </p:sldIdLst>
  <p:sldSz cx="12192000"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10338816" y="0"/>
            <a:ext cx="97536" cy="6858000"/>
          </a:xfrm>
          <a:prstGeom prst="rect">
            <a:avLst/>
          </a:prstGeom>
        </p:spPr>
      </p:pic>
      <p:pic>
        <p:nvPicPr>
          <p:cNvPr id="7" name="Picture 6" descr="1_05.jpg"/>
          <p:cNvPicPr>
            <a:picLocks noChangeAspect="1"/>
          </p:cNvPicPr>
          <p:nvPr/>
        </p:nvPicPr>
        <p:blipFill>
          <a:blip r:embed="rId3"/>
          <a:stretch>
            <a:fillRect/>
          </a:stretch>
        </p:blipFill>
        <p:spPr>
          <a:xfrm>
            <a:off x="10414000" y="0"/>
            <a:ext cx="1778000" cy="6858000"/>
          </a:xfrm>
          <a:prstGeom prst="rect">
            <a:avLst/>
          </a:prstGeom>
        </p:spPr>
      </p:pic>
      <p:grpSp>
        <p:nvGrpSpPr>
          <p:cNvPr id="4" name="Group 17"/>
          <p:cNvGrpSpPr/>
          <p:nvPr/>
        </p:nvGrpSpPr>
        <p:grpSpPr>
          <a:xfrm>
            <a:off x="0" y="6630352"/>
            <a:ext cx="12192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609600" y="1371601"/>
            <a:ext cx="90424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609600" y="2438400"/>
            <a:ext cx="90424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8280400" y="6610350"/>
            <a:ext cx="2032000" cy="228600"/>
          </a:xfrm>
        </p:spPr>
        <p:txBody>
          <a:bodyPr/>
          <a:lstStyle/>
          <a:p>
            <a:fld id="{48A87A34-81AB-432B-8DAE-1953F412C126}" type="datetimeFigureOut">
              <a:rPr lang="en-US" smtClean="0"/>
              <a:t>4/18/2014</a:t>
            </a:fld>
            <a:endParaRPr lang="en-US" dirty="0"/>
          </a:p>
        </p:txBody>
      </p:sp>
      <p:sp>
        <p:nvSpPr>
          <p:cNvPr id="20" name="Slide Number Placeholder 19"/>
          <p:cNvSpPr>
            <a:spLocks noGrp="1"/>
          </p:cNvSpPr>
          <p:nvPr>
            <p:ph type="sldNum" sz="quarter" idx="11"/>
          </p:nvPr>
        </p:nvSpPr>
        <p:spPr>
          <a:xfrm>
            <a:off x="10566400" y="6610350"/>
            <a:ext cx="1598507" cy="228600"/>
          </a:xfrm>
        </p:spPr>
        <p:txBody>
          <a:bodyPr/>
          <a:lstStyle/>
          <a:p>
            <a:fld id="{6D22F896-40B5-4ADD-8801-0D06FADFA095}" type="slidenum">
              <a:rPr lang="en-US" smtClean="0"/>
              <a:t>‹#›</a:t>
            </a:fld>
            <a:endParaRPr lang="en-US" dirty="0"/>
          </a:p>
        </p:txBody>
      </p:sp>
      <p:sp>
        <p:nvSpPr>
          <p:cNvPr id="21" name="Footer Placeholder 20"/>
          <p:cNvSpPr>
            <a:spLocks noGrp="1"/>
          </p:cNvSpPr>
          <p:nvPr>
            <p:ph type="ftr" sz="quarter" idx="12"/>
          </p:nvPr>
        </p:nvSpPr>
        <p:spPr>
          <a:xfrm>
            <a:off x="609600" y="6611112"/>
            <a:ext cx="7467600" cy="228600"/>
          </a:xfrm>
        </p:spPr>
        <p:txBody>
          <a:bodyPr/>
          <a:lstStyle/>
          <a:p>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12192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48A87A34-81AB-432B-8DAE-1953F412C126}" type="datetimeFigureOut">
              <a:rPr lang="en-US" smtClean="0"/>
              <a:t>4/18/2014</a:t>
            </a:fld>
            <a:endParaRPr lang="en-US" dirty="0"/>
          </a:p>
        </p:txBody>
      </p:sp>
      <p:sp>
        <p:nvSpPr>
          <p:cNvPr id="23" name="Slide Number Placeholder 22"/>
          <p:cNvSpPr>
            <a:spLocks noGrp="1"/>
          </p:cNvSpPr>
          <p:nvPr>
            <p:ph type="sldNum" sz="quarter" idx="11"/>
          </p:nvPr>
        </p:nvSpPr>
        <p:spPr/>
        <p:txBody>
          <a:bodyPr/>
          <a:lstStyle/>
          <a:p>
            <a:fld id="{6D22F896-40B5-4ADD-8801-0D06FADFA095}" type="slidenum">
              <a:rPr lang="en-US" smtClean="0"/>
              <a:t>‹#›</a:t>
            </a:fld>
            <a:endParaRPr lang="en-US" dirty="0"/>
          </a:p>
        </p:txBody>
      </p:sp>
      <p:sp>
        <p:nvSpPr>
          <p:cNvPr id="24" name="Footer Placeholder 23"/>
          <p:cNvSpPr>
            <a:spLocks noGrp="1"/>
          </p:cNvSpPr>
          <p:nvPr>
            <p:ph type="ftr" sz="quarter" idx="12"/>
          </p:nvPr>
        </p:nvSpPr>
        <p:spPr/>
        <p:txBody>
          <a:bodyPr/>
          <a:lstStyle/>
          <a:p>
            <a:endParaRPr lang="en-US" dirty="0"/>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12192000" cy="53340"/>
          </a:xfrm>
          <a:prstGeom prst="rect">
            <a:avLst/>
          </a:prstGeom>
        </p:spPr>
      </p:pic>
      <p:pic>
        <p:nvPicPr>
          <p:cNvPr id="14" name="Picture 13" descr="2_01.jpg"/>
          <p:cNvPicPr>
            <a:picLocks noChangeAspect="1"/>
          </p:cNvPicPr>
          <p:nvPr/>
        </p:nvPicPr>
        <p:blipFill>
          <a:blip r:embed="rId3"/>
          <a:stretch>
            <a:fillRect/>
          </a:stretch>
        </p:blipFill>
        <p:spPr>
          <a:xfrm>
            <a:off x="0" y="0"/>
            <a:ext cx="12192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589085"/>
            <a:ext cx="27432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585216"/>
            <a:ext cx="80264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12192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48A87A34-81AB-432B-8DAE-1953F412C126}" type="datetimeFigureOut">
              <a:rPr lang="en-US" smtClean="0"/>
              <a:t>4/18/2014</a:t>
            </a:fld>
            <a:endParaRPr lang="en-US" dirty="0"/>
          </a:p>
        </p:txBody>
      </p:sp>
      <p:sp>
        <p:nvSpPr>
          <p:cNvPr id="23" name="Slide Number Placeholder 22"/>
          <p:cNvSpPr>
            <a:spLocks noGrp="1"/>
          </p:cNvSpPr>
          <p:nvPr>
            <p:ph type="sldNum" sz="quarter" idx="11"/>
          </p:nvPr>
        </p:nvSpPr>
        <p:spPr/>
        <p:txBody>
          <a:bodyPr/>
          <a:lstStyle/>
          <a:p>
            <a:fld id="{6D22F896-40B5-4ADD-8801-0D06FADFA095}" type="slidenum">
              <a:rPr lang="en-US" smtClean="0"/>
              <a:t>‹#›</a:t>
            </a:fld>
            <a:endParaRPr lang="en-US" dirty="0"/>
          </a:p>
        </p:txBody>
      </p:sp>
      <p:sp>
        <p:nvSpPr>
          <p:cNvPr id="24" name="Footer Placeholder 23"/>
          <p:cNvSpPr>
            <a:spLocks noGrp="1"/>
          </p:cNvSpPr>
          <p:nvPr>
            <p:ph type="ftr" sz="quarter" idx="12"/>
          </p:nvPr>
        </p:nvSpPr>
        <p:spPr/>
        <p:txBody>
          <a:bodyPr/>
          <a:lstStyle/>
          <a:p>
            <a:endParaRPr lang="en-US" dirty="0"/>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12192000" cy="53340"/>
          </a:xfrm>
          <a:prstGeom prst="rect">
            <a:avLst/>
          </a:prstGeom>
        </p:spPr>
      </p:pic>
      <p:pic>
        <p:nvPicPr>
          <p:cNvPr id="14" name="Picture 13" descr="2_01.jpg"/>
          <p:cNvPicPr>
            <a:picLocks noChangeAspect="1"/>
          </p:cNvPicPr>
          <p:nvPr/>
        </p:nvPicPr>
        <p:blipFill>
          <a:blip r:embed="rId3"/>
          <a:stretch>
            <a:fillRect/>
          </a:stretch>
        </p:blipFill>
        <p:spPr>
          <a:xfrm>
            <a:off x="0" y="0"/>
            <a:ext cx="12192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12192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12192000" cy="53340"/>
          </a:xfrm>
          <a:prstGeom prst="rect">
            <a:avLst/>
          </a:prstGeom>
        </p:spPr>
      </p:pic>
      <p:pic>
        <p:nvPicPr>
          <p:cNvPr id="10" name="Picture 9" descr="2_01.jpg"/>
          <p:cNvPicPr>
            <a:picLocks noChangeAspect="1"/>
          </p:cNvPicPr>
          <p:nvPr/>
        </p:nvPicPr>
        <p:blipFill>
          <a:blip r:embed="rId3"/>
          <a:stretch>
            <a:fillRect/>
          </a:stretch>
        </p:blipFill>
        <p:spPr>
          <a:xfrm>
            <a:off x="0" y="0"/>
            <a:ext cx="12192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48A87A34-81AB-432B-8DAE-1953F412C126}" type="datetimeFigureOut">
              <a:rPr lang="en-US" smtClean="0"/>
              <a:t>4/18/2014</a:t>
            </a:fld>
            <a:endParaRPr lang="en-US" dirty="0"/>
          </a:p>
        </p:txBody>
      </p:sp>
      <p:sp>
        <p:nvSpPr>
          <p:cNvPr id="18" name="Slide Number Placeholder 17"/>
          <p:cNvSpPr>
            <a:spLocks noGrp="1"/>
          </p:cNvSpPr>
          <p:nvPr>
            <p:ph type="sldNum" sz="quarter" idx="11"/>
          </p:nvPr>
        </p:nvSpPr>
        <p:spPr/>
        <p:txBody>
          <a:bodyPr/>
          <a:lstStyle/>
          <a:p>
            <a:fld id="{6D22F896-40B5-4ADD-8801-0D06FADFA095}" type="slidenum">
              <a:rPr lang="en-US" smtClean="0"/>
              <a:t>‹#›</a:t>
            </a:fld>
            <a:endParaRPr lang="en-US" dirty="0"/>
          </a:p>
        </p:txBody>
      </p:sp>
      <p:sp>
        <p:nvSpPr>
          <p:cNvPr id="20" name="Footer Placeholder 19"/>
          <p:cNvSpPr>
            <a:spLocks noGrp="1"/>
          </p:cNvSpPr>
          <p:nvPr>
            <p:ph type="ftr" sz="quarter" idx="12"/>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917699" y="6629400"/>
            <a:ext cx="10274301"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2336800" y="5245101"/>
            <a:ext cx="92455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336800" y="4114800"/>
            <a:ext cx="92455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818640" cy="6858000"/>
          </a:xfrm>
          <a:prstGeom prst="rect">
            <a:avLst/>
          </a:prstGeom>
        </p:spPr>
      </p:pic>
      <p:sp>
        <p:nvSpPr>
          <p:cNvPr id="24" name="Date Placeholder 23"/>
          <p:cNvSpPr>
            <a:spLocks noGrp="1"/>
          </p:cNvSpPr>
          <p:nvPr>
            <p:ph type="dt" sz="half" idx="10"/>
          </p:nvPr>
        </p:nvSpPr>
        <p:spPr>
          <a:xfrm>
            <a:off x="9550400" y="6610350"/>
            <a:ext cx="2032000" cy="246888"/>
          </a:xfrm>
        </p:spPr>
        <p:txBody>
          <a:bodyPr/>
          <a:lstStyle/>
          <a:p>
            <a:fld id="{48A87A34-81AB-432B-8DAE-1953F412C126}" type="datetimeFigureOut">
              <a:rPr lang="en-US" smtClean="0"/>
              <a:t>4/18/2014</a:t>
            </a:fld>
            <a:endParaRPr lang="en-US" dirty="0"/>
          </a:p>
        </p:txBody>
      </p:sp>
      <p:sp>
        <p:nvSpPr>
          <p:cNvPr id="25" name="Slide Number Placeholder 24"/>
          <p:cNvSpPr>
            <a:spLocks noGrp="1"/>
          </p:cNvSpPr>
          <p:nvPr>
            <p:ph type="sldNum" sz="quarter" idx="11"/>
          </p:nvPr>
        </p:nvSpPr>
        <p:spPr>
          <a:xfrm>
            <a:off x="11656907" y="6610350"/>
            <a:ext cx="508000" cy="246888"/>
          </a:xfrm>
        </p:spPr>
        <p:txBody>
          <a:bodyPr/>
          <a:lstStyle/>
          <a:p>
            <a:fld id="{6D22F896-40B5-4ADD-8801-0D06FADFA095}" type="slidenum">
              <a:rPr lang="en-US" smtClean="0"/>
              <a:t>‹#›</a:t>
            </a:fld>
            <a:endParaRPr lang="en-US" dirty="0"/>
          </a:p>
        </p:txBody>
      </p:sp>
      <p:sp>
        <p:nvSpPr>
          <p:cNvPr id="26" name="Footer Placeholder 25"/>
          <p:cNvSpPr>
            <a:spLocks noGrp="1"/>
          </p:cNvSpPr>
          <p:nvPr>
            <p:ph type="ftr" sz="quarter" idx="12"/>
          </p:nvPr>
        </p:nvSpPr>
        <p:spPr>
          <a:xfrm>
            <a:off x="2032000" y="6610350"/>
            <a:ext cx="7416800" cy="247650"/>
          </a:xfrm>
        </p:spPr>
        <p:txBody>
          <a:bodyPr/>
          <a:lstStyle/>
          <a:p>
            <a:endParaRPr lang="en-US" dirty="0"/>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816608" y="0"/>
            <a:ext cx="97536"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12192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12192000" cy="403860"/>
          </a:xfrm>
          <a:prstGeom prst="rect">
            <a:avLst/>
          </a:prstGeom>
        </p:spPr>
      </p:pic>
      <p:sp>
        <p:nvSpPr>
          <p:cNvPr id="14" name="Content Placeholder 13"/>
          <p:cNvSpPr>
            <a:spLocks noGrp="1"/>
          </p:cNvSpPr>
          <p:nvPr>
            <p:ph sz="quarter" idx="13"/>
          </p:nvPr>
        </p:nvSpPr>
        <p:spPr>
          <a:xfrm>
            <a:off x="609600" y="1981200"/>
            <a:ext cx="538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6197600" y="1981200"/>
            <a:ext cx="538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12192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48A87A34-81AB-432B-8DAE-1953F412C126}" type="datetimeFigureOut">
              <a:rPr lang="en-US" smtClean="0"/>
              <a:t>4/18/2014</a:t>
            </a:fld>
            <a:endParaRPr lang="en-US" dirty="0"/>
          </a:p>
        </p:txBody>
      </p:sp>
      <p:sp>
        <p:nvSpPr>
          <p:cNvPr id="21" name="Slide Number Placeholder 20"/>
          <p:cNvSpPr>
            <a:spLocks noGrp="1"/>
          </p:cNvSpPr>
          <p:nvPr>
            <p:ph type="sldNum" sz="quarter" idx="16"/>
          </p:nvPr>
        </p:nvSpPr>
        <p:spPr/>
        <p:txBody>
          <a:bodyPr/>
          <a:lstStyle/>
          <a:p>
            <a:fld id="{6D22F896-40B5-4ADD-8801-0D06FADFA095}" type="slidenum">
              <a:rPr lang="en-US" smtClean="0"/>
              <a:t>‹#›</a:t>
            </a:fld>
            <a:endParaRPr lang="en-US" dirty="0"/>
          </a:p>
        </p:txBody>
      </p:sp>
      <p:sp>
        <p:nvSpPr>
          <p:cNvPr id="22" name="Footer Placeholder 21"/>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981200"/>
            <a:ext cx="5386917"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12192000" cy="403860"/>
          </a:xfrm>
          <a:prstGeom prst="rect">
            <a:avLst/>
          </a:prstGeom>
        </p:spPr>
      </p:pic>
      <p:sp>
        <p:nvSpPr>
          <p:cNvPr id="15" name="Text Placeholder 2"/>
          <p:cNvSpPr>
            <a:spLocks noGrp="1"/>
          </p:cNvSpPr>
          <p:nvPr>
            <p:ph type="body" idx="13"/>
          </p:nvPr>
        </p:nvSpPr>
        <p:spPr>
          <a:xfrm>
            <a:off x="6197600" y="1981200"/>
            <a:ext cx="5386917"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609600" y="2438400"/>
            <a:ext cx="53848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6197600" y="2438400"/>
            <a:ext cx="53848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12192000" cy="53340"/>
          </a:xfrm>
          <a:prstGeom prst="rect">
            <a:avLst/>
          </a:prstGeom>
        </p:spPr>
      </p:pic>
      <p:grpSp>
        <p:nvGrpSpPr>
          <p:cNvPr id="4" name="Group 17"/>
          <p:cNvGrpSpPr/>
          <p:nvPr/>
        </p:nvGrpSpPr>
        <p:grpSpPr>
          <a:xfrm>
            <a:off x="0" y="6631305"/>
            <a:ext cx="12192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48A87A34-81AB-432B-8DAE-1953F412C126}" type="datetimeFigureOut">
              <a:rPr lang="en-US" smtClean="0"/>
              <a:t>4/18/2014</a:t>
            </a:fld>
            <a:endParaRPr lang="en-US" dirty="0"/>
          </a:p>
        </p:txBody>
      </p:sp>
      <p:sp>
        <p:nvSpPr>
          <p:cNvPr id="24" name="Slide Number Placeholder 23"/>
          <p:cNvSpPr>
            <a:spLocks noGrp="1"/>
          </p:cNvSpPr>
          <p:nvPr>
            <p:ph type="sldNum" sz="quarter" idx="17"/>
          </p:nvPr>
        </p:nvSpPr>
        <p:spPr/>
        <p:txBody>
          <a:bodyPr/>
          <a:lstStyle/>
          <a:p>
            <a:fld id="{6D22F896-40B5-4ADD-8801-0D06FADFA095}" type="slidenum">
              <a:rPr lang="en-US" smtClean="0"/>
              <a:t>‹#›</a:t>
            </a:fld>
            <a:endParaRPr lang="en-US" dirty="0"/>
          </a:p>
        </p:txBody>
      </p:sp>
      <p:sp>
        <p:nvSpPr>
          <p:cNvPr id="25" name="Footer Placeholder 24"/>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12192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12192000" cy="53340"/>
          </a:xfrm>
          <a:prstGeom prst="rect">
            <a:avLst/>
          </a:prstGeom>
        </p:spPr>
      </p:pic>
      <p:grpSp>
        <p:nvGrpSpPr>
          <p:cNvPr id="3" name="Group 11"/>
          <p:cNvGrpSpPr/>
          <p:nvPr/>
        </p:nvGrpSpPr>
        <p:grpSpPr>
          <a:xfrm>
            <a:off x="0" y="6631305"/>
            <a:ext cx="12192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48A87A34-81AB-432B-8DAE-1953F412C126}" type="datetimeFigureOut">
              <a:rPr lang="en-US" smtClean="0"/>
              <a:t>4/18/2014</a:t>
            </a:fld>
            <a:endParaRPr lang="en-US" dirty="0"/>
          </a:p>
        </p:txBody>
      </p:sp>
      <p:sp>
        <p:nvSpPr>
          <p:cNvPr id="17" name="Slide Number Placeholder 16"/>
          <p:cNvSpPr>
            <a:spLocks noGrp="1"/>
          </p:cNvSpPr>
          <p:nvPr>
            <p:ph type="sldNum" sz="quarter" idx="11"/>
          </p:nvPr>
        </p:nvSpPr>
        <p:spPr/>
        <p:txBody>
          <a:bodyPr/>
          <a:lstStyle/>
          <a:p>
            <a:fld id="{6D22F896-40B5-4ADD-8801-0D06FADFA095}" type="slidenum">
              <a:rPr lang="en-US" smtClean="0"/>
              <a:t>‹#›</a:t>
            </a:fld>
            <a:endParaRPr lang="en-US" dirty="0"/>
          </a:p>
        </p:txBody>
      </p:sp>
      <p:sp>
        <p:nvSpPr>
          <p:cNvPr id="18" name="Footer Placeholder 17"/>
          <p:cNvSpPr>
            <a:spLocks noGrp="1"/>
          </p:cNvSpPr>
          <p:nvPr>
            <p:ph type="ftr" sz="quarter" idx="12"/>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12192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48A87A34-81AB-432B-8DAE-1953F412C126}" type="datetimeFigureOut">
              <a:rPr lang="en-US" smtClean="0"/>
              <a:t>4/18/2014</a:t>
            </a:fld>
            <a:endParaRPr lang="en-US" dirty="0"/>
          </a:p>
        </p:txBody>
      </p:sp>
      <p:sp>
        <p:nvSpPr>
          <p:cNvPr id="14" name="Slide Number Placeholder 13"/>
          <p:cNvSpPr>
            <a:spLocks noGrp="1"/>
          </p:cNvSpPr>
          <p:nvPr>
            <p:ph type="sldNum" sz="quarter" idx="11"/>
          </p:nvPr>
        </p:nvSpPr>
        <p:spPr/>
        <p:txBody>
          <a:bodyPr/>
          <a:lstStyle/>
          <a:p>
            <a:fld id="{6D22F896-40B5-4ADD-8801-0D06FADFA095}" type="slidenum">
              <a:rPr lang="en-US" smtClean="0"/>
              <a:t>‹#›</a:t>
            </a:fld>
            <a:endParaRPr lang="en-US" dirty="0"/>
          </a:p>
        </p:txBody>
      </p:sp>
      <p:sp>
        <p:nvSpPr>
          <p:cNvPr id="22" name="Footer Placeholder 21"/>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12192000" cy="403860"/>
          </a:xfrm>
          <a:prstGeom prst="rect">
            <a:avLst/>
          </a:prstGeom>
        </p:spPr>
      </p:pic>
      <p:sp>
        <p:nvSpPr>
          <p:cNvPr id="13" name="Text Placeholder 2"/>
          <p:cNvSpPr>
            <a:spLocks noGrp="1"/>
          </p:cNvSpPr>
          <p:nvPr>
            <p:ph type="title"/>
          </p:nvPr>
        </p:nvSpPr>
        <p:spPr>
          <a:xfrm>
            <a:off x="609600" y="1524000"/>
            <a:ext cx="44704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endParaRPr lang="en-US" smtClean="0"/>
          </a:p>
        </p:txBody>
      </p:sp>
      <p:sp>
        <p:nvSpPr>
          <p:cNvPr id="15" name="Content Placeholder 14"/>
          <p:cNvSpPr>
            <a:spLocks noGrp="1"/>
          </p:cNvSpPr>
          <p:nvPr>
            <p:ph sz="quarter" idx="14"/>
          </p:nvPr>
        </p:nvSpPr>
        <p:spPr>
          <a:xfrm>
            <a:off x="5892800" y="1524000"/>
            <a:ext cx="5689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609601" y="2514599"/>
            <a:ext cx="44704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12192000" cy="53340"/>
          </a:xfrm>
          <a:prstGeom prst="rect">
            <a:avLst/>
          </a:prstGeom>
        </p:spPr>
      </p:pic>
      <p:grpSp>
        <p:nvGrpSpPr>
          <p:cNvPr id="2" name="Group 15"/>
          <p:cNvGrpSpPr/>
          <p:nvPr/>
        </p:nvGrpSpPr>
        <p:grpSpPr>
          <a:xfrm>
            <a:off x="0" y="6631305"/>
            <a:ext cx="12192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48A87A34-81AB-432B-8DAE-1953F412C126}" type="datetimeFigureOut">
              <a:rPr lang="en-US" smtClean="0"/>
              <a:t>4/18/2014</a:t>
            </a:fld>
            <a:endParaRPr lang="en-US" dirty="0"/>
          </a:p>
        </p:txBody>
      </p:sp>
      <p:sp>
        <p:nvSpPr>
          <p:cNvPr id="21" name="Slide Number Placeholder 20"/>
          <p:cNvSpPr>
            <a:spLocks noGrp="1"/>
          </p:cNvSpPr>
          <p:nvPr>
            <p:ph type="sldNum" sz="quarter" idx="16"/>
          </p:nvPr>
        </p:nvSpPr>
        <p:spPr/>
        <p:txBody>
          <a:bodyPr/>
          <a:lstStyle/>
          <a:p>
            <a:fld id="{6D22F896-40B5-4ADD-8801-0D06FADFA095}" type="slidenum">
              <a:rPr lang="en-US" smtClean="0"/>
              <a:t>‹#›</a:t>
            </a:fld>
            <a:endParaRPr lang="en-US" dirty="0"/>
          </a:p>
        </p:txBody>
      </p:sp>
      <p:sp>
        <p:nvSpPr>
          <p:cNvPr id="22" name="Footer Placeholder 21"/>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12192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609600" y="1527048"/>
            <a:ext cx="4474464"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5900928" y="1554480"/>
            <a:ext cx="5693664"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14600"/>
            <a:ext cx="4474464"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pic>
        <p:nvPicPr>
          <p:cNvPr id="8" name="Picture 7" descr="4_01.jpg"/>
          <p:cNvPicPr>
            <a:picLocks noChangeAspect="1"/>
          </p:cNvPicPr>
          <p:nvPr/>
        </p:nvPicPr>
        <p:blipFill>
          <a:blip r:embed="rId2"/>
          <a:stretch>
            <a:fillRect/>
          </a:stretch>
        </p:blipFill>
        <p:spPr>
          <a:xfrm>
            <a:off x="0" y="0"/>
            <a:ext cx="12192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12192000" cy="53340"/>
          </a:xfrm>
          <a:prstGeom prst="rect">
            <a:avLst/>
          </a:prstGeom>
        </p:spPr>
      </p:pic>
      <p:cxnSp>
        <p:nvCxnSpPr>
          <p:cNvPr id="10" name="Straight Connector 9"/>
          <p:cNvCxnSpPr/>
          <p:nvPr/>
        </p:nvCxnSpPr>
        <p:spPr>
          <a:xfrm>
            <a:off x="5892800" y="1524000"/>
            <a:ext cx="56896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892800" y="5637212"/>
            <a:ext cx="56896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990600"/>
            <a:ext cx="109728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981201"/>
            <a:ext cx="109728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550400" y="6610350"/>
            <a:ext cx="2032000" cy="228600"/>
          </a:xfrm>
          <a:prstGeom prst="rect">
            <a:avLst/>
          </a:prstGeom>
        </p:spPr>
        <p:txBody>
          <a:bodyPr vert="horz" lIns="91440" tIns="45720" rIns="91440" bIns="45720" rtlCol="0" anchor="ctr"/>
          <a:lstStyle>
            <a:lvl1pPr algn="r">
              <a:defRPr sz="900" baseline="0">
                <a:solidFill>
                  <a:schemeClr val="tx1"/>
                </a:solidFill>
              </a:defRPr>
            </a:lvl1pPr>
          </a:lstStyle>
          <a:p>
            <a:fld id="{48A87A34-81AB-432B-8DAE-1953F412C126}" type="datetimeFigureOut">
              <a:rPr lang="en-US" smtClean="0"/>
              <a:pPr/>
              <a:t>4/18/2014</a:t>
            </a:fld>
            <a:endParaRPr lang="en-US" dirty="0"/>
          </a:p>
        </p:txBody>
      </p:sp>
      <p:sp>
        <p:nvSpPr>
          <p:cNvPr id="5" name="Footer Placeholder 4"/>
          <p:cNvSpPr>
            <a:spLocks noGrp="1"/>
          </p:cNvSpPr>
          <p:nvPr>
            <p:ph type="ftr" sz="quarter" idx="3"/>
          </p:nvPr>
        </p:nvSpPr>
        <p:spPr>
          <a:xfrm>
            <a:off x="609600" y="6610350"/>
            <a:ext cx="8839200" cy="228600"/>
          </a:xfrm>
          <a:prstGeom prst="rect">
            <a:avLst/>
          </a:prstGeom>
        </p:spPr>
        <p:txBody>
          <a:bodyPr vert="horz" lIns="91440" tIns="45720" rIns="91440" bIns="45720" rtlCol="0" anchor="ctr"/>
          <a:lstStyle>
            <a:lvl1pPr algn="r">
              <a:defRPr sz="90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11656907" y="6610350"/>
            <a:ext cx="508000" cy="228600"/>
          </a:xfrm>
          <a:prstGeom prst="rect">
            <a:avLst/>
          </a:prstGeom>
        </p:spPr>
        <p:txBody>
          <a:bodyPr vert="horz" lIns="91440" tIns="45720" rIns="91440" bIns="45720" rtlCol="0" anchor="ctr"/>
          <a:lstStyle>
            <a:lvl1pPr algn="r">
              <a:defRPr sz="900" baseline="0">
                <a:solidFill>
                  <a:schemeClr val="tx1"/>
                </a:solidFill>
              </a:defRPr>
            </a:lvl1pPr>
          </a:lstStyle>
          <a:p>
            <a:fld id="{6D22F896-40B5-4ADD-8801-0D06FADFA09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Lst>
  <p:timing>
    <p:tnLst>
      <p:par>
        <p:cTn id="1" dur="indefinite" restart="never" nodeType="tmRoot"/>
      </p:par>
    </p:tnLst>
  </p:timing>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hyperlink" Target="http://searchcio.techtarget.com/definition/ITSM" TargetMode="External"/><Relationship Id="rId2" Type="http://schemas.openxmlformats.org/officeDocument/2006/relationships/slideLayout" Target="../slideLayouts/slideLayout2.xml"/><Relationship Id="rId1" Type="http://schemas.openxmlformats.org/officeDocument/2006/relationships/tags" Target="../tags/tag20.xml"/><Relationship Id="rId6" Type="http://schemas.openxmlformats.org/officeDocument/2006/relationships/hyperlink" Target="http://library.binus.ac.id/eColls/eThesisdoc/Bab2/TSA-2013-0059%20BAB%202.pdf" TargetMode="External"/><Relationship Id="rId5" Type="http://schemas.openxmlformats.org/officeDocument/2006/relationships/hyperlink" Target="http://thesis.binus.ac.id/Asli/Bab2/2009-1-00169-IF%20bab%202.pdf" TargetMode="External"/><Relationship Id="rId4" Type="http://schemas.openxmlformats.org/officeDocument/2006/relationships/hyperlink" Target="http://www.itil-itsm-world.com/"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3.xml.rels><?xml version="1.0" encoding="UTF-8" standalone="yes"?>
<Relationships xmlns="http://schemas.openxmlformats.org/package/2006/relationships"><Relationship Id="rId8" Type="http://schemas.openxmlformats.org/officeDocument/2006/relationships/hyperlink" Target="http://id.wikipedia.org/w/index.php?title=ESCM-SP&amp;action=edit&amp;redlink=1" TargetMode="External"/><Relationship Id="rId3" Type="http://schemas.openxmlformats.org/officeDocument/2006/relationships/hyperlink" Target="http://id.wikipedia.org/wiki/ITIL" TargetMode="External"/><Relationship Id="rId7" Type="http://schemas.openxmlformats.org/officeDocument/2006/relationships/hyperlink" Target="http://id.wikipedia.org/w/index.php?title=MOF&amp;action=edit&amp;redlink=1" TargetMode="Externa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hyperlink" Target="http://id.wikipedia.org/w/index.php?title=BISL&amp;action=edit&amp;redlink=1" TargetMode="External"/><Relationship Id="rId5" Type="http://schemas.openxmlformats.org/officeDocument/2006/relationships/hyperlink" Target="http://id.wikipedia.org/w/index.php?title=ASL&amp;action=edit&amp;redlink=1" TargetMode="External"/><Relationship Id="rId4" Type="http://schemas.openxmlformats.org/officeDocument/2006/relationships/hyperlink" Target="http://id.wikipedia.org/wiki/COBIT" TargetMode="External"/><Relationship Id="rId9" Type="http://schemas.openxmlformats.org/officeDocument/2006/relationships/hyperlink" Target="http://id.wikipedia.org/w/index.php?title=ESCM-CL&amp;action=edit&amp;redlink=1"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386366"/>
            <a:ext cx="9001462" cy="844036"/>
          </a:xfrm>
        </p:spPr>
        <p:txBody>
          <a:bodyPr/>
          <a:lstStyle/>
          <a:p>
            <a:r>
              <a:rPr lang="en-GB" dirty="0" smtClean="0"/>
              <a:t>IT service management</a:t>
            </a:r>
            <a:endParaRPr lang="en-GB" dirty="0"/>
          </a:p>
        </p:txBody>
      </p:sp>
      <p:sp>
        <p:nvSpPr>
          <p:cNvPr id="3" name="Subtitle 2"/>
          <p:cNvSpPr>
            <a:spLocks noGrp="1"/>
          </p:cNvSpPr>
          <p:nvPr>
            <p:ph type="subTitle" idx="1"/>
          </p:nvPr>
        </p:nvSpPr>
        <p:spPr>
          <a:xfrm>
            <a:off x="1595269" y="1661375"/>
            <a:ext cx="9001462" cy="3596425"/>
          </a:xfrm>
        </p:spPr>
        <p:txBody>
          <a:bodyPr/>
          <a:lstStyle/>
          <a:p>
            <a:r>
              <a:rPr lang="en-GB" dirty="0" err="1" smtClean="0"/>
              <a:t>Nama</a:t>
            </a:r>
            <a:r>
              <a:rPr lang="en-GB" dirty="0" smtClean="0"/>
              <a:t> </a:t>
            </a:r>
            <a:r>
              <a:rPr lang="en-GB" dirty="0" err="1" smtClean="0"/>
              <a:t>kelompok</a:t>
            </a:r>
            <a:endParaRPr lang="en-GB" dirty="0" smtClean="0"/>
          </a:p>
          <a:p>
            <a:r>
              <a:rPr lang="en-GB" dirty="0" smtClean="0"/>
              <a:t>Donny </a:t>
            </a:r>
            <a:r>
              <a:rPr lang="en-GB" dirty="0" err="1" smtClean="0"/>
              <a:t>Prasetyo</a:t>
            </a:r>
            <a:r>
              <a:rPr lang="en-GB" dirty="0" smtClean="0"/>
              <a:t> (1501187136)</a:t>
            </a:r>
          </a:p>
          <a:p>
            <a:r>
              <a:rPr lang="en-GB" dirty="0" smtClean="0"/>
              <a:t>Monica </a:t>
            </a:r>
            <a:r>
              <a:rPr lang="en-GB" dirty="0" err="1" smtClean="0"/>
              <a:t>Julyend</a:t>
            </a:r>
            <a:r>
              <a:rPr lang="en-GB" dirty="0" smtClean="0"/>
              <a:t> (1501188933)</a:t>
            </a:r>
          </a:p>
          <a:p>
            <a:r>
              <a:rPr lang="en-GB" dirty="0" err="1" smtClean="0"/>
              <a:t>Yosi</a:t>
            </a:r>
            <a:r>
              <a:rPr lang="en-GB" dirty="0" smtClean="0"/>
              <a:t> </a:t>
            </a:r>
            <a:r>
              <a:rPr lang="en-GB" dirty="0" err="1" smtClean="0"/>
              <a:t>Riska</a:t>
            </a:r>
            <a:r>
              <a:rPr lang="en-GB" dirty="0" smtClean="0"/>
              <a:t> </a:t>
            </a:r>
            <a:r>
              <a:rPr lang="en-GB" dirty="0" err="1" smtClean="0"/>
              <a:t>Pratiwi</a:t>
            </a:r>
            <a:r>
              <a:rPr lang="en-GB" dirty="0"/>
              <a:t> </a:t>
            </a:r>
            <a:r>
              <a:rPr lang="en-GB" dirty="0" smtClean="0"/>
              <a:t>(1501204501)</a:t>
            </a:r>
          </a:p>
          <a:p>
            <a:r>
              <a:rPr lang="en-GB" dirty="0" smtClean="0"/>
              <a:t>Amelia </a:t>
            </a:r>
            <a:r>
              <a:rPr lang="en-GB" dirty="0" err="1" smtClean="0"/>
              <a:t>Chenthia</a:t>
            </a:r>
            <a:r>
              <a:rPr lang="en-GB" dirty="0" smtClean="0"/>
              <a:t> </a:t>
            </a:r>
            <a:r>
              <a:rPr lang="en-GB" dirty="0" err="1" smtClean="0"/>
              <a:t>Dewi</a:t>
            </a:r>
            <a:r>
              <a:rPr lang="en-GB" dirty="0" smtClean="0"/>
              <a:t> (1501206444)</a:t>
            </a:r>
          </a:p>
          <a:p>
            <a:r>
              <a:rPr lang="en-GB" dirty="0" smtClean="0"/>
              <a:t>Muhammad Diownri (15012009206)</a:t>
            </a:r>
            <a:endParaRPr lang="en-GB" dirty="0"/>
          </a:p>
        </p:txBody>
      </p:sp>
    </p:spTree>
    <p:custDataLst>
      <p:tags r:id="rId1"/>
    </p:custDataLst>
    <p:extLst>
      <p:ext uri="{BB962C8B-B14F-4D97-AF65-F5344CB8AC3E}">
        <p14:creationId xmlns:p14="http://schemas.microsoft.com/office/powerpoint/2010/main" val="2357509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fontScale="62500" lnSpcReduction="20000"/>
          </a:bodyPr>
          <a:lstStyle/>
          <a:p>
            <a:pPr marL="457200" lvl="0" indent="-457200" algn="just">
              <a:buFont typeface="+mj-lt"/>
              <a:buAutoNum type="arabicPeriod" startAt="4"/>
            </a:pPr>
            <a:r>
              <a:rPr lang="id-ID" dirty="0">
                <a:effectLst/>
              </a:rPr>
              <a:t>An ITIL Compliance Assessment Kit</a:t>
            </a:r>
            <a:endParaRPr lang="en-GB" dirty="0">
              <a:effectLst/>
            </a:endParaRPr>
          </a:p>
          <a:p>
            <a:pPr algn="just"/>
            <a:r>
              <a:rPr lang="id-ID" dirty="0">
                <a:effectLst/>
              </a:rPr>
              <a:t>Adalah penilaian berbasis excel kuesioner set komprehensif yang diranang untuk membantu menilai posisi sesuai dengan ITIL dan mengidentifikasi daerah yang membutuhkan perhatian sehubungan dengan praktik </a:t>
            </a:r>
            <a:r>
              <a:rPr lang="id-ID" dirty="0" smtClean="0">
                <a:effectLst/>
              </a:rPr>
              <a:t>terbaik</a:t>
            </a:r>
            <a:r>
              <a:rPr lang="en-GB" dirty="0" smtClean="0">
                <a:effectLst/>
              </a:rPr>
              <a:t>.</a:t>
            </a:r>
            <a:endParaRPr lang="en-GB" dirty="0">
              <a:effectLst/>
            </a:endParaRPr>
          </a:p>
        </p:txBody>
      </p:sp>
    </p:spTree>
    <p:custDataLst>
      <p:tags r:id="rId1"/>
    </p:custDataLst>
    <p:extLst>
      <p:ext uri="{BB962C8B-B14F-4D97-AF65-F5344CB8AC3E}">
        <p14:creationId xmlns:p14="http://schemas.microsoft.com/office/powerpoint/2010/main" val="3816128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fontScale="92500" lnSpcReduction="20000"/>
          </a:bodyPr>
          <a:lstStyle/>
          <a:p>
            <a:pPr marL="457200" lvl="0" indent="-457200" algn="just">
              <a:buFont typeface="+mj-lt"/>
              <a:buAutoNum type="arabicPeriod" startAt="5"/>
            </a:pPr>
            <a:r>
              <a:rPr lang="id-ID" dirty="0">
                <a:effectLst/>
              </a:rPr>
              <a:t>ITIL Presentation Template</a:t>
            </a:r>
            <a:endParaRPr lang="en-GB" dirty="0">
              <a:effectLst/>
            </a:endParaRPr>
          </a:p>
          <a:p>
            <a:pPr algn="just"/>
            <a:r>
              <a:rPr lang="id-ID" dirty="0">
                <a:effectLst/>
              </a:rPr>
              <a:t>Item ini dirancang untuk membantu interprestasi kepatuhan penilaian skor dari atas dan untuk membuat presentasi berkualitas tinggi dari </a:t>
            </a:r>
            <a:r>
              <a:rPr lang="id-ID" dirty="0" smtClean="0">
                <a:effectLst/>
              </a:rPr>
              <a:t>hasil</a:t>
            </a:r>
            <a:r>
              <a:rPr lang="en-GB" dirty="0" smtClean="0">
                <a:effectLst/>
              </a:rPr>
              <a:t>.</a:t>
            </a:r>
            <a:endParaRPr lang="en-GB" dirty="0">
              <a:effectLst/>
            </a:endParaRPr>
          </a:p>
        </p:txBody>
      </p:sp>
    </p:spTree>
    <p:custDataLst>
      <p:tags r:id="rId1"/>
    </p:custDataLst>
    <p:extLst>
      <p:ext uri="{BB962C8B-B14F-4D97-AF65-F5344CB8AC3E}">
        <p14:creationId xmlns:p14="http://schemas.microsoft.com/office/powerpoint/2010/main" val="8990464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a:bodyPr>
          <a:lstStyle/>
          <a:p>
            <a:pPr marL="457200" lvl="0" indent="-457200" algn="just">
              <a:buFont typeface="+mj-lt"/>
              <a:buAutoNum type="arabicPeriod" startAt="6"/>
            </a:pPr>
            <a:r>
              <a:rPr lang="id-ID" dirty="0">
                <a:effectLst/>
              </a:rPr>
              <a:t>ITSM Reference Guides</a:t>
            </a:r>
            <a:endParaRPr lang="en-GB" dirty="0">
              <a:effectLst/>
            </a:endParaRPr>
          </a:p>
          <a:p>
            <a:pPr algn="just"/>
            <a:r>
              <a:rPr lang="id-ID" dirty="0">
                <a:effectLst/>
              </a:rPr>
              <a:t>Dimaksudkan untuk memperkenalkan berbagai kerangka kerja ITSM terkait lainnya dan </a:t>
            </a:r>
            <a:r>
              <a:rPr lang="id-ID" dirty="0" smtClean="0">
                <a:effectLst/>
              </a:rPr>
              <a:t>pendekatan</a:t>
            </a:r>
            <a:r>
              <a:rPr lang="en-GB" dirty="0" smtClean="0">
                <a:effectLst/>
              </a:rPr>
              <a:t>.</a:t>
            </a:r>
            <a:endParaRPr lang="en-GB" dirty="0">
              <a:effectLst/>
            </a:endParaRPr>
          </a:p>
        </p:txBody>
      </p:sp>
    </p:spTree>
    <p:custDataLst>
      <p:tags r:id="rId1"/>
    </p:custDataLst>
    <p:extLst>
      <p:ext uri="{BB962C8B-B14F-4D97-AF65-F5344CB8AC3E}">
        <p14:creationId xmlns:p14="http://schemas.microsoft.com/office/powerpoint/2010/main" val="28818329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a:bodyPr>
          <a:lstStyle/>
          <a:p>
            <a:pPr marL="457200" lvl="0" indent="-457200" algn="just">
              <a:buFont typeface="+mj-lt"/>
              <a:buAutoNum type="arabicPeriod" startAt="7"/>
            </a:pPr>
            <a:r>
              <a:rPr lang="id-ID" dirty="0">
                <a:effectLst/>
              </a:rPr>
              <a:t>ITIL Version 3 Bridging Kit</a:t>
            </a:r>
            <a:endParaRPr lang="en-GB" dirty="0">
              <a:effectLst/>
            </a:endParaRPr>
          </a:p>
          <a:p>
            <a:pPr algn="just"/>
            <a:r>
              <a:rPr lang="id-ID" dirty="0">
                <a:effectLst/>
              </a:rPr>
              <a:t>Menjelaskan perbedaan-perbedaan versi lama dan arus.</a:t>
            </a:r>
            <a:endParaRPr lang="en-GB" dirty="0">
              <a:effectLst/>
            </a:endParaRPr>
          </a:p>
        </p:txBody>
      </p:sp>
    </p:spTree>
    <p:custDataLst>
      <p:tags r:id="rId1"/>
    </p:custDataLst>
    <p:extLst>
      <p:ext uri="{BB962C8B-B14F-4D97-AF65-F5344CB8AC3E}">
        <p14:creationId xmlns:p14="http://schemas.microsoft.com/office/powerpoint/2010/main" val="3424257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effectLst/>
              </a:rPr>
              <a:t>TujuanI</a:t>
            </a:r>
            <a:r>
              <a:rPr lang="en-GB" dirty="0" smtClean="0">
                <a:effectLst/>
              </a:rPr>
              <a:t> </a:t>
            </a:r>
            <a:r>
              <a:rPr lang="id-ID" dirty="0" smtClean="0">
                <a:effectLst/>
              </a:rPr>
              <a:t>nformation </a:t>
            </a:r>
            <a:r>
              <a:rPr lang="id-ID" dirty="0">
                <a:effectLst/>
              </a:rPr>
              <a:t>Technology Infrastructure </a:t>
            </a:r>
            <a:endParaRPr lang="en-GB" dirty="0"/>
          </a:p>
        </p:txBody>
      </p:sp>
      <p:sp>
        <p:nvSpPr>
          <p:cNvPr id="3" name="Content Placeholder 2"/>
          <p:cNvSpPr>
            <a:spLocks noGrp="1"/>
          </p:cNvSpPr>
          <p:nvPr>
            <p:ph idx="1"/>
          </p:nvPr>
        </p:nvSpPr>
        <p:spPr>
          <a:xfrm>
            <a:off x="913795" y="2704562"/>
            <a:ext cx="10353762" cy="3086637"/>
          </a:xfrm>
        </p:spPr>
        <p:txBody>
          <a:bodyPr/>
          <a:lstStyle/>
          <a:p>
            <a:pPr marL="0" indent="0" algn="just">
              <a:buNone/>
            </a:pPr>
            <a:r>
              <a:rPr lang="id-ID" dirty="0" smtClean="0">
                <a:effectLst/>
              </a:rPr>
              <a:t>Librar</a:t>
            </a:r>
            <a:r>
              <a:rPr lang="en-GB" dirty="0" smtClean="0">
                <a:effectLst/>
              </a:rPr>
              <a:t>y </a:t>
            </a:r>
            <a:r>
              <a:rPr lang="id-ID" dirty="0" smtClean="0">
                <a:effectLst/>
              </a:rPr>
              <a:t>(ITIL)</a:t>
            </a:r>
            <a:r>
              <a:rPr lang="en-GB" dirty="0" smtClean="0">
                <a:effectLst/>
              </a:rPr>
              <a:t> </a:t>
            </a:r>
            <a:r>
              <a:rPr lang="id-ID" dirty="0" smtClean="0">
                <a:effectLst/>
              </a:rPr>
              <a:t>adalah</a:t>
            </a:r>
            <a:r>
              <a:rPr lang="en-GB" dirty="0" smtClean="0">
                <a:effectLst/>
              </a:rPr>
              <a:t> </a:t>
            </a:r>
            <a:r>
              <a:rPr lang="id-ID" dirty="0" smtClean="0">
                <a:effectLst/>
              </a:rPr>
              <a:t>untuk</a:t>
            </a:r>
            <a:r>
              <a:rPr lang="en-GB" dirty="0" smtClean="0">
                <a:effectLst/>
              </a:rPr>
              <a:t> </a:t>
            </a:r>
            <a:r>
              <a:rPr lang="id-ID" dirty="0" smtClean="0">
                <a:effectLst/>
              </a:rPr>
              <a:t>menyediakan</a:t>
            </a:r>
            <a:r>
              <a:rPr lang="en-GB" dirty="0" smtClean="0">
                <a:effectLst/>
              </a:rPr>
              <a:t> </a:t>
            </a:r>
            <a:r>
              <a:rPr lang="id-ID" dirty="0" smtClean="0">
                <a:effectLst/>
              </a:rPr>
              <a:t>petunjuk</a:t>
            </a:r>
            <a:r>
              <a:rPr lang="en-GB" dirty="0" smtClean="0">
                <a:effectLst/>
              </a:rPr>
              <a:t> </a:t>
            </a:r>
            <a:r>
              <a:rPr lang="id-ID" dirty="0" smtClean="0">
                <a:effectLst/>
              </a:rPr>
              <a:t>untuk</a:t>
            </a:r>
            <a:r>
              <a:rPr lang="en-GB" dirty="0" smtClean="0">
                <a:effectLst/>
              </a:rPr>
              <a:t> </a:t>
            </a:r>
            <a:r>
              <a:rPr lang="id-ID" dirty="0" smtClean="0">
                <a:effectLst/>
              </a:rPr>
              <a:t>praktek</a:t>
            </a:r>
            <a:r>
              <a:rPr lang="en-GB" dirty="0" smtClean="0">
                <a:effectLst/>
              </a:rPr>
              <a:t> </a:t>
            </a:r>
            <a:r>
              <a:rPr lang="id-ID" dirty="0" smtClean="0">
                <a:effectLst/>
              </a:rPr>
              <a:t>terbaik</a:t>
            </a:r>
            <a:r>
              <a:rPr lang="en-GB" dirty="0" smtClean="0">
                <a:effectLst/>
              </a:rPr>
              <a:t> </a:t>
            </a:r>
            <a:r>
              <a:rPr lang="id-ID" dirty="0" smtClean="0">
                <a:effectLst/>
              </a:rPr>
              <a:t>dalam</a:t>
            </a:r>
            <a:r>
              <a:rPr lang="en-GB" dirty="0" smtClean="0">
                <a:effectLst/>
              </a:rPr>
              <a:t> </a:t>
            </a:r>
            <a:r>
              <a:rPr lang="id-ID" dirty="0" smtClean="0">
                <a:effectLst/>
              </a:rPr>
              <a:t>manajemen</a:t>
            </a:r>
            <a:r>
              <a:rPr lang="en-GB" dirty="0" smtClean="0">
                <a:effectLst/>
              </a:rPr>
              <a:t> </a:t>
            </a:r>
            <a:r>
              <a:rPr lang="id-ID" dirty="0" smtClean="0">
                <a:effectLst/>
              </a:rPr>
              <a:t>layanan</a:t>
            </a:r>
            <a:r>
              <a:rPr lang="en-GB" dirty="0" smtClean="0">
                <a:effectLst/>
              </a:rPr>
              <a:t> </a:t>
            </a:r>
            <a:r>
              <a:rPr lang="id-ID" dirty="0" smtClean="0">
                <a:effectLst/>
              </a:rPr>
              <a:t>teknologi</a:t>
            </a:r>
            <a:r>
              <a:rPr lang="en-GB" dirty="0" smtClean="0">
                <a:effectLst/>
              </a:rPr>
              <a:t> </a:t>
            </a:r>
            <a:r>
              <a:rPr lang="id-ID" dirty="0" smtClean="0">
                <a:effectLst/>
              </a:rPr>
              <a:t>informasi</a:t>
            </a:r>
            <a:r>
              <a:rPr lang="id-ID" dirty="0">
                <a:effectLst/>
              </a:rPr>
              <a:t>. </a:t>
            </a:r>
            <a:r>
              <a:rPr lang="id-ID" dirty="0" smtClean="0">
                <a:effectLst/>
              </a:rPr>
              <a:t>Ini</a:t>
            </a:r>
            <a:r>
              <a:rPr lang="en-GB" dirty="0" smtClean="0">
                <a:effectLst/>
              </a:rPr>
              <a:t> </a:t>
            </a:r>
            <a:r>
              <a:rPr lang="id-ID" dirty="0" smtClean="0">
                <a:effectLst/>
              </a:rPr>
              <a:t>mencakup</a:t>
            </a:r>
            <a:r>
              <a:rPr lang="en-GB" dirty="0" smtClean="0">
                <a:effectLst/>
              </a:rPr>
              <a:t> </a:t>
            </a:r>
            <a:r>
              <a:rPr lang="id-ID" dirty="0" smtClean="0">
                <a:effectLst/>
              </a:rPr>
              <a:t>pilihan</a:t>
            </a:r>
            <a:r>
              <a:rPr lang="en-GB" dirty="0" smtClean="0">
                <a:effectLst/>
              </a:rPr>
              <a:t> </a:t>
            </a:r>
            <a:r>
              <a:rPr lang="id-ID" dirty="0" smtClean="0">
                <a:effectLst/>
              </a:rPr>
              <a:t>yang dapat</a:t>
            </a:r>
            <a:r>
              <a:rPr lang="en-GB" dirty="0" smtClean="0">
                <a:effectLst/>
              </a:rPr>
              <a:t> </a:t>
            </a:r>
            <a:r>
              <a:rPr lang="id-ID" dirty="0" smtClean="0">
                <a:effectLst/>
              </a:rPr>
              <a:t>diadopsi</a:t>
            </a:r>
            <a:r>
              <a:rPr lang="en-GB" dirty="0" smtClean="0">
                <a:effectLst/>
              </a:rPr>
              <a:t> </a:t>
            </a:r>
            <a:r>
              <a:rPr lang="id-ID" dirty="0" smtClean="0">
                <a:effectLst/>
              </a:rPr>
              <a:t>dan</a:t>
            </a:r>
            <a:r>
              <a:rPr lang="en-GB" dirty="0" smtClean="0">
                <a:effectLst/>
              </a:rPr>
              <a:t> </a:t>
            </a:r>
            <a:r>
              <a:rPr lang="id-ID" dirty="0" smtClean="0">
                <a:effectLst/>
              </a:rPr>
              <a:t>diadaptasi</a:t>
            </a:r>
            <a:r>
              <a:rPr lang="en-GB" dirty="0" smtClean="0">
                <a:effectLst/>
              </a:rPr>
              <a:t> </a:t>
            </a:r>
            <a:r>
              <a:rPr lang="id-ID" dirty="0" smtClean="0">
                <a:effectLst/>
              </a:rPr>
              <a:t>oleh</a:t>
            </a:r>
            <a:r>
              <a:rPr lang="en-GB" dirty="0" smtClean="0">
                <a:effectLst/>
              </a:rPr>
              <a:t> </a:t>
            </a:r>
            <a:r>
              <a:rPr lang="id-ID" dirty="0" smtClean="0">
                <a:effectLst/>
              </a:rPr>
              <a:t>organisasi</a:t>
            </a:r>
            <a:r>
              <a:rPr lang="en-GB" dirty="0" smtClean="0">
                <a:effectLst/>
              </a:rPr>
              <a:t> </a:t>
            </a:r>
            <a:r>
              <a:rPr lang="id-ID" dirty="0" smtClean="0">
                <a:effectLst/>
              </a:rPr>
              <a:t>berdasarkan</a:t>
            </a:r>
            <a:r>
              <a:rPr lang="en-GB" dirty="0" smtClean="0">
                <a:effectLst/>
              </a:rPr>
              <a:t> </a:t>
            </a:r>
            <a:r>
              <a:rPr lang="id-ID" dirty="0" smtClean="0">
                <a:effectLst/>
              </a:rPr>
              <a:t>kebutuhan</a:t>
            </a:r>
            <a:r>
              <a:rPr lang="en-GB" dirty="0" smtClean="0">
                <a:effectLst/>
              </a:rPr>
              <a:t> </a:t>
            </a:r>
            <a:r>
              <a:rPr lang="id-ID" dirty="0" smtClean="0">
                <a:effectLst/>
              </a:rPr>
              <a:t>bisnisnya,</a:t>
            </a:r>
            <a:r>
              <a:rPr lang="en-GB" dirty="0" smtClean="0">
                <a:effectLst/>
              </a:rPr>
              <a:t> </a:t>
            </a:r>
            <a:r>
              <a:rPr lang="id-ID" dirty="0" smtClean="0">
                <a:effectLst/>
              </a:rPr>
              <a:t>keadaan,</a:t>
            </a:r>
            <a:r>
              <a:rPr lang="en-GB" dirty="0" smtClean="0">
                <a:effectLst/>
              </a:rPr>
              <a:t> </a:t>
            </a:r>
            <a:r>
              <a:rPr lang="id-ID" dirty="0" smtClean="0">
                <a:effectLst/>
              </a:rPr>
              <a:t>dan</a:t>
            </a:r>
            <a:r>
              <a:rPr lang="en-GB" dirty="0" smtClean="0">
                <a:effectLst/>
              </a:rPr>
              <a:t> </a:t>
            </a:r>
            <a:r>
              <a:rPr lang="id-ID" dirty="0" smtClean="0">
                <a:effectLst/>
              </a:rPr>
              <a:t>kedewasaan</a:t>
            </a:r>
            <a:r>
              <a:rPr lang="en-GB" dirty="0" smtClean="0">
                <a:effectLst/>
              </a:rPr>
              <a:t> </a:t>
            </a:r>
            <a:r>
              <a:rPr lang="id-ID" dirty="0" smtClean="0">
                <a:effectLst/>
              </a:rPr>
              <a:t>dari</a:t>
            </a:r>
            <a:r>
              <a:rPr lang="en-GB" dirty="0" smtClean="0">
                <a:effectLst/>
              </a:rPr>
              <a:t> </a:t>
            </a:r>
            <a:r>
              <a:rPr lang="id-ID" dirty="0" smtClean="0">
                <a:effectLst/>
              </a:rPr>
              <a:t>penyedia</a:t>
            </a:r>
            <a:r>
              <a:rPr lang="en-GB" dirty="0" smtClean="0">
                <a:effectLst/>
              </a:rPr>
              <a:t> </a:t>
            </a:r>
            <a:r>
              <a:rPr lang="id-ID" dirty="0" smtClean="0">
                <a:effectLst/>
              </a:rPr>
              <a:t>layanan</a:t>
            </a:r>
            <a:r>
              <a:rPr lang="id-ID" dirty="0">
                <a:effectLst/>
              </a:rPr>
              <a:t>.</a:t>
            </a:r>
            <a:endParaRPr lang="en-GB" dirty="0"/>
          </a:p>
        </p:txBody>
      </p:sp>
    </p:spTree>
    <p:custDataLst>
      <p:tags r:id="rId1"/>
    </p:custDataLst>
    <p:extLst>
      <p:ext uri="{BB962C8B-B14F-4D97-AF65-F5344CB8AC3E}">
        <p14:creationId xmlns:p14="http://schemas.microsoft.com/office/powerpoint/2010/main" val="4136579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effectLst/>
              </a:rPr>
              <a:t>Beberapa</a:t>
            </a:r>
            <a:r>
              <a:rPr lang="en-GB" dirty="0" smtClean="0">
                <a:effectLst/>
              </a:rPr>
              <a:t>  </a:t>
            </a:r>
            <a:r>
              <a:rPr lang="id-ID" dirty="0" smtClean="0">
                <a:effectLst/>
              </a:rPr>
              <a:t>keuntungandar</a:t>
            </a:r>
            <a:r>
              <a:rPr lang="en-GB" dirty="0" smtClean="0">
                <a:effectLst/>
              </a:rPr>
              <a:t> </a:t>
            </a:r>
            <a:r>
              <a:rPr lang="id-ID" dirty="0" smtClean="0">
                <a:effectLst/>
              </a:rPr>
              <a:t>iITIL</a:t>
            </a:r>
            <a:endParaRPr lang="en-GB" dirty="0"/>
          </a:p>
        </p:txBody>
      </p:sp>
      <p:sp>
        <p:nvSpPr>
          <p:cNvPr id="3" name="Content Placeholder 2"/>
          <p:cNvSpPr>
            <a:spLocks noGrp="1"/>
          </p:cNvSpPr>
          <p:nvPr>
            <p:ph idx="1"/>
          </p:nvPr>
        </p:nvSpPr>
        <p:spPr/>
        <p:txBody>
          <a:bodyPr/>
          <a:lstStyle/>
          <a:p>
            <a:pPr lvl="0" algn="just"/>
            <a:r>
              <a:rPr lang="en-SG" dirty="0" err="1" smtClean="0">
                <a:effectLst/>
              </a:rPr>
              <a:t>Meningkatkan</a:t>
            </a:r>
            <a:r>
              <a:rPr lang="en-SG" dirty="0" smtClean="0">
                <a:effectLst/>
              </a:rPr>
              <a:t> </a:t>
            </a:r>
            <a:r>
              <a:rPr lang="en-SG" dirty="0" err="1" smtClean="0">
                <a:effectLst/>
              </a:rPr>
              <a:t>kepuasan</a:t>
            </a:r>
            <a:r>
              <a:rPr lang="en-SG" dirty="0" smtClean="0">
                <a:effectLst/>
              </a:rPr>
              <a:t> </a:t>
            </a:r>
            <a:r>
              <a:rPr lang="en-SG" dirty="0" err="1" smtClean="0">
                <a:effectLst/>
              </a:rPr>
              <a:t>pengguna</a:t>
            </a:r>
            <a:r>
              <a:rPr lang="en-SG" dirty="0" smtClean="0">
                <a:effectLst/>
              </a:rPr>
              <a:t> </a:t>
            </a:r>
            <a:r>
              <a:rPr lang="en-SG" dirty="0" err="1" smtClean="0">
                <a:effectLst/>
              </a:rPr>
              <a:t>dan</a:t>
            </a:r>
            <a:r>
              <a:rPr lang="en-SG" dirty="0" smtClean="0">
                <a:effectLst/>
              </a:rPr>
              <a:t> </a:t>
            </a:r>
            <a:r>
              <a:rPr lang="en-SG" dirty="0" err="1" smtClean="0">
                <a:effectLst/>
              </a:rPr>
              <a:t>pelanggan</a:t>
            </a:r>
            <a:r>
              <a:rPr lang="en-SG" dirty="0" smtClean="0">
                <a:effectLst/>
              </a:rPr>
              <a:t> </a:t>
            </a:r>
            <a:r>
              <a:rPr lang="en-SG" dirty="0" err="1" smtClean="0">
                <a:effectLst/>
              </a:rPr>
              <a:t>terhadap</a:t>
            </a:r>
            <a:r>
              <a:rPr lang="en-SG" dirty="0" smtClean="0">
                <a:effectLst/>
              </a:rPr>
              <a:t> </a:t>
            </a:r>
            <a:r>
              <a:rPr lang="en-SG" dirty="0" err="1" smtClean="0">
                <a:effectLst/>
              </a:rPr>
              <a:t>layanan</a:t>
            </a:r>
            <a:r>
              <a:rPr lang="en-SG" dirty="0" smtClean="0">
                <a:effectLst/>
              </a:rPr>
              <a:t> </a:t>
            </a:r>
            <a:r>
              <a:rPr lang="en-SG" dirty="0">
                <a:effectLst/>
              </a:rPr>
              <a:t>IT</a:t>
            </a:r>
            <a:endParaRPr lang="en-GB" dirty="0">
              <a:effectLst/>
            </a:endParaRPr>
          </a:p>
          <a:p>
            <a:pPr lvl="0" algn="just"/>
            <a:r>
              <a:rPr lang="en-SG" dirty="0" err="1" smtClean="0">
                <a:effectLst/>
              </a:rPr>
              <a:t>Memperbaiki</a:t>
            </a:r>
            <a:r>
              <a:rPr lang="en-SG" dirty="0" smtClean="0">
                <a:effectLst/>
              </a:rPr>
              <a:t> </a:t>
            </a:r>
            <a:r>
              <a:rPr lang="en-SG" dirty="0" err="1" smtClean="0">
                <a:effectLst/>
              </a:rPr>
              <a:t>ketersediaan</a:t>
            </a:r>
            <a:r>
              <a:rPr lang="en-SG" dirty="0" smtClean="0">
                <a:effectLst/>
              </a:rPr>
              <a:t> </a:t>
            </a:r>
            <a:r>
              <a:rPr lang="en-SG" dirty="0" err="1" smtClean="0">
                <a:effectLst/>
              </a:rPr>
              <a:t>layanan</a:t>
            </a:r>
            <a:r>
              <a:rPr lang="en-SG" dirty="0">
                <a:effectLst/>
              </a:rPr>
              <a:t>, yang </a:t>
            </a:r>
            <a:r>
              <a:rPr lang="en-SG" dirty="0" err="1" smtClean="0">
                <a:effectLst/>
              </a:rPr>
              <a:t>berpengaruh</a:t>
            </a:r>
            <a:r>
              <a:rPr lang="en-SG" dirty="0" smtClean="0">
                <a:effectLst/>
              </a:rPr>
              <a:t> </a:t>
            </a:r>
            <a:r>
              <a:rPr lang="en-SG" dirty="0" err="1" smtClean="0">
                <a:effectLst/>
              </a:rPr>
              <a:t>secara</a:t>
            </a:r>
            <a:r>
              <a:rPr lang="en-SG" dirty="0" smtClean="0">
                <a:effectLst/>
              </a:rPr>
              <a:t> </a:t>
            </a:r>
            <a:r>
              <a:rPr lang="en-SG" dirty="0" err="1" smtClean="0">
                <a:effectLst/>
              </a:rPr>
              <a:t>langsung</a:t>
            </a:r>
            <a:r>
              <a:rPr lang="en-SG" dirty="0" smtClean="0">
                <a:effectLst/>
              </a:rPr>
              <a:t> </a:t>
            </a:r>
            <a:r>
              <a:rPr lang="en-SG" dirty="0" err="1" smtClean="0">
                <a:effectLst/>
              </a:rPr>
              <a:t>dalam</a:t>
            </a:r>
            <a:r>
              <a:rPr lang="en-SG" dirty="0" smtClean="0">
                <a:effectLst/>
              </a:rPr>
              <a:t> </a:t>
            </a:r>
            <a:r>
              <a:rPr lang="en-SG" dirty="0" err="1" smtClean="0">
                <a:effectLst/>
              </a:rPr>
              <a:t>meningkatkan</a:t>
            </a:r>
            <a:r>
              <a:rPr lang="en-SG" dirty="0" smtClean="0">
                <a:effectLst/>
              </a:rPr>
              <a:t> </a:t>
            </a:r>
            <a:r>
              <a:rPr lang="en-SG" dirty="0" err="1" smtClean="0">
                <a:effectLst/>
              </a:rPr>
              <a:t>keuntungan</a:t>
            </a:r>
            <a:r>
              <a:rPr lang="en-SG" dirty="0" smtClean="0">
                <a:effectLst/>
              </a:rPr>
              <a:t> </a:t>
            </a:r>
            <a:r>
              <a:rPr lang="en-SG" dirty="0" err="1" smtClean="0">
                <a:effectLst/>
              </a:rPr>
              <a:t>dan</a:t>
            </a:r>
            <a:r>
              <a:rPr lang="en-SG" dirty="0" smtClean="0">
                <a:effectLst/>
              </a:rPr>
              <a:t> </a:t>
            </a:r>
            <a:r>
              <a:rPr lang="en-SG" dirty="0" err="1" smtClean="0">
                <a:effectLst/>
              </a:rPr>
              <a:t>pendapatan</a:t>
            </a:r>
            <a:r>
              <a:rPr lang="en-SG" dirty="0" smtClean="0">
                <a:effectLst/>
              </a:rPr>
              <a:t> </a:t>
            </a:r>
            <a:r>
              <a:rPr lang="en-SG" dirty="0" err="1" smtClean="0">
                <a:effectLst/>
              </a:rPr>
              <a:t>bisnis</a:t>
            </a:r>
            <a:r>
              <a:rPr lang="en-SG" dirty="0">
                <a:effectLst/>
              </a:rPr>
              <a:t>.</a:t>
            </a:r>
            <a:endParaRPr lang="en-GB" dirty="0">
              <a:effectLst/>
            </a:endParaRPr>
          </a:p>
          <a:p>
            <a:pPr lvl="0" algn="just"/>
            <a:r>
              <a:rPr lang="en-SG" dirty="0" err="1" smtClean="0">
                <a:effectLst/>
              </a:rPr>
              <a:t>Menghemat</a:t>
            </a:r>
            <a:r>
              <a:rPr lang="en-SG" dirty="0" smtClean="0">
                <a:effectLst/>
              </a:rPr>
              <a:t> </a:t>
            </a:r>
            <a:r>
              <a:rPr lang="en-SG" dirty="0" err="1" smtClean="0">
                <a:effectLst/>
              </a:rPr>
              <a:t>keuangan</a:t>
            </a:r>
            <a:r>
              <a:rPr lang="en-SG" dirty="0">
                <a:effectLst/>
              </a:rPr>
              <a:t>, </a:t>
            </a:r>
            <a:r>
              <a:rPr lang="en-SG" dirty="0" err="1" smtClean="0">
                <a:effectLst/>
              </a:rPr>
              <a:t>dari</a:t>
            </a:r>
            <a:r>
              <a:rPr lang="en-SG" dirty="0" smtClean="0">
                <a:effectLst/>
              </a:rPr>
              <a:t> </a:t>
            </a:r>
            <a:r>
              <a:rPr lang="en-SG" dirty="0" err="1" smtClean="0">
                <a:effectLst/>
              </a:rPr>
              <a:t>pengurangan</a:t>
            </a:r>
            <a:r>
              <a:rPr lang="en-SG" dirty="0" smtClean="0">
                <a:effectLst/>
              </a:rPr>
              <a:t> </a:t>
            </a:r>
            <a:r>
              <a:rPr lang="en-SG" dirty="0" err="1" smtClean="0">
                <a:effectLst/>
              </a:rPr>
              <a:t>kerja</a:t>
            </a:r>
            <a:r>
              <a:rPr lang="en-SG" dirty="0">
                <a:effectLst/>
              </a:rPr>
              <a:t>, </a:t>
            </a:r>
            <a:r>
              <a:rPr lang="en-SG" dirty="0" err="1" smtClean="0">
                <a:effectLst/>
              </a:rPr>
              <a:t>kehilangan</a:t>
            </a:r>
            <a:r>
              <a:rPr lang="en-SG" dirty="0" smtClean="0">
                <a:effectLst/>
              </a:rPr>
              <a:t> </a:t>
            </a:r>
            <a:r>
              <a:rPr lang="en-SG" dirty="0" err="1" smtClean="0">
                <a:effectLst/>
              </a:rPr>
              <a:t>waktu</a:t>
            </a:r>
            <a:endParaRPr lang="en-GB" dirty="0">
              <a:effectLst/>
            </a:endParaRPr>
          </a:p>
          <a:p>
            <a:pPr lvl="0" algn="just"/>
            <a:r>
              <a:rPr lang="en-SG" dirty="0" err="1" smtClean="0">
                <a:effectLst/>
              </a:rPr>
              <a:t>Memperbaiki</a:t>
            </a:r>
            <a:r>
              <a:rPr lang="en-SG" dirty="0" smtClean="0">
                <a:effectLst/>
              </a:rPr>
              <a:t> </a:t>
            </a:r>
            <a:r>
              <a:rPr lang="en-SG" dirty="0" err="1" smtClean="0">
                <a:effectLst/>
              </a:rPr>
              <a:t>manajemen</a:t>
            </a:r>
            <a:r>
              <a:rPr lang="en-SG" dirty="0" smtClean="0">
                <a:effectLst/>
              </a:rPr>
              <a:t> </a:t>
            </a:r>
            <a:r>
              <a:rPr lang="en-SG" dirty="0" err="1" smtClean="0">
                <a:effectLst/>
              </a:rPr>
              <a:t>sumber</a:t>
            </a:r>
            <a:r>
              <a:rPr lang="en-SG" dirty="0" smtClean="0">
                <a:effectLst/>
              </a:rPr>
              <a:t> </a:t>
            </a:r>
            <a:r>
              <a:rPr lang="en-SG" dirty="0" err="1" smtClean="0">
                <a:effectLst/>
              </a:rPr>
              <a:t>daya</a:t>
            </a:r>
            <a:r>
              <a:rPr lang="en-SG" dirty="0" smtClean="0">
                <a:effectLst/>
              </a:rPr>
              <a:t> </a:t>
            </a:r>
            <a:r>
              <a:rPr lang="en-SG" dirty="0" err="1" smtClean="0">
                <a:effectLst/>
              </a:rPr>
              <a:t>dan</a:t>
            </a:r>
            <a:r>
              <a:rPr lang="en-SG" dirty="0" smtClean="0">
                <a:effectLst/>
              </a:rPr>
              <a:t> </a:t>
            </a:r>
            <a:r>
              <a:rPr lang="en-SG" dirty="0" err="1" smtClean="0">
                <a:effectLst/>
              </a:rPr>
              <a:t>kegunaan</a:t>
            </a:r>
            <a:endParaRPr lang="en-GB" dirty="0">
              <a:effectLst/>
            </a:endParaRPr>
          </a:p>
          <a:p>
            <a:pPr lvl="0" algn="just"/>
            <a:r>
              <a:rPr lang="en-SG" dirty="0" err="1" smtClean="0">
                <a:effectLst/>
              </a:rPr>
              <a:t>Memperbaiki</a:t>
            </a:r>
            <a:r>
              <a:rPr lang="en-SG" dirty="0" smtClean="0">
                <a:effectLst/>
              </a:rPr>
              <a:t> </a:t>
            </a:r>
            <a:r>
              <a:rPr lang="en-SG" dirty="0" err="1" smtClean="0">
                <a:effectLst/>
              </a:rPr>
              <a:t>pembuatan</a:t>
            </a:r>
            <a:r>
              <a:rPr lang="en-SG" dirty="0" smtClean="0">
                <a:effectLst/>
              </a:rPr>
              <a:t> </a:t>
            </a:r>
            <a:r>
              <a:rPr lang="en-SG" dirty="0" err="1" smtClean="0">
                <a:effectLst/>
              </a:rPr>
              <a:t>keputusan</a:t>
            </a:r>
            <a:r>
              <a:rPr lang="en-SG" dirty="0" smtClean="0">
                <a:effectLst/>
              </a:rPr>
              <a:t> </a:t>
            </a:r>
            <a:r>
              <a:rPr lang="en-SG" dirty="0" err="1" smtClean="0">
                <a:effectLst/>
              </a:rPr>
              <a:t>dan</a:t>
            </a:r>
            <a:r>
              <a:rPr lang="en-SG" dirty="0" smtClean="0">
                <a:effectLst/>
              </a:rPr>
              <a:t> </a:t>
            </a:r>
            <a:r>
              <a:rPr lang="en-SG" dirty="0" err="1" smtClean="0">
                <a:effectLst/>
              </a:rPr>
              <a:t>mengoptimalkan</a:t>
            </a:r>
            <a:r>
              <a:rPr lang="en-SG" dirty="0" smtClean="0">
                <a:effectLst/>
              </a:rPr>
              <a:t> </a:t>
            </a:r>
            <a:r>
              <a:rPr lang="en-SG" dirty="0" err="1" smtClean="0">
                <a:effectLst/>
              </a:rPr>
              <a:t>resiko</a:t>
            </a:r>
            <a:endParaRPr lang="en-GB" dirty="0">
              <a:effectLst/>
            </a:endParaRPr>
          </a:p>
          <a:p>
            <a:pPr algn="just"/>
            <a:r>
              <a:rPr lang="id-ID" dirty="0" smtClean="0">
                <a:effectLst/>
              </a:rPr>
              <a:t>Memperbaiki</a:t>
            </a:r>
            <a:r>
              <a:rPr lang="en-GB" dirty="0" smtClean="0">
                <a:effectLst/>
              </a:rPr>
              <a:t> </a:t>
            </a:r>
            <a:r>
              <a:rPr lang="id-ID" dirty="0" smtClean="0">
                <a:effectLst/>
              </a:rPr>
              <a:t>waktu</a:t>
            </a:r>
            <a:r>
              <a:rPr lang="en-GB" dirty="0" smtClean="0">
                <a:effectLst/>
              </a:rPr>
              <a:t> </a:t>
            </a:r>
            <a:r>
              <a:rPr lang="id-ID" dirty="0" smtClean="0">
                <a:effectLst/>
              </a:rPr>
              <a:t>terhadap</a:t>
            </a:r>
            <a:r>
              <a:rPr lang="en-GB" dirty="0" smtClean="0">
                <a:effectLst/>
              </a:rPr>
              <a:t> </a:t>
            </a:r>
            <a:r>
              <a:rPr lang="id-ID" dirty="0" smtClean="0">
                <a:effectLst/>
              </a:rPr>
              <a:t>pasar</a:t>
            </a:r>
            <a:r>
              <a:rPr lang="en-GB" dirty="0" smtClean="0">
                <a:effectLst/>
              </a:rPr>
              <a:t> </a:t>
            </a:r>
            <a:r>
              <a:rPr lang="id-ID" dirty="0" smtClean="0">
                <a:effectLst/>
              </a:rPr>
              <a:t>untuk</a:t>
            </a:r>
            <a:r>
              <a:rPr lang="en-GB" dirty="0" smtClean="0">
                <a:effectLst/>
              </a:rPr>
              <a:t> </a:t>
            </a:r>
            <a:r>
              <a:rPr lang="id-ID" dirty="0" smtClean="0">
                <a:effectLst/>
              </a:rPr>
              <a:t>produk</a:t>
            </a:r>
            <a:r>
              <a:rPr lang="en-GB" dirty="0" smtClean="0">
                <a:effectLst/>
              </a:rPr>
              <a:t> </a:t>
            </a:r>
            <a:r>
              <a:rPr lang="id-ID" dirty="0" smtClean="0">
                <a:effectLst/>
              </a:rPr>
              <a:t>baru</a:t>
            </a:r>
            <a:r>
              <a:rPr lang="en-GB" dirty="0" smtClean="0">
                <a:effectLst/>
              </a:rPr>
              <a:t> </a:t>
            </a:r>
            <a:r>
              <a:rPr lang="id-ID" dirty="0" smtClean="0">
                <a:effectLst/>
              </a:rPr>
              <a:t>dan</a:t>
            </a:r>
            <a:r>
              <a:rPr lang="en-GB" dirty="0" smtClean="0">
                <a:effectLst/>
              </a:rPr>
              <a:t> </a:t>
            </a:r>
            <a:r>
              <a:rPr lang="id-ID" dirty="0" smtClean="0">
                <a:effectLst/>
              </a:rPr>
              <a:t>layanan</a:t>
            </a:r>
            <a:endParaRPr lang="en-GB" dirty="0"/>
          </a:p>
        </p:txBody>
      </p:sp>
    </p:spTree>
    <p:custDataLst>
      <p:tags r:id="rId1"/>
    </p:custDataLst>
    <p:extLst>
      <p:ext uri="{BB962C8B-B14F-4D97-AF65-F5344CB8AC3E}">
        <p14:creationId xmlns:p14="http://schemas.microsoft.com/office/powerpoint/2010/main" val="748396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effectLst/>
              </a:rPr>
              <a:t>Jenis-jenis </a:t>
            </a:r>
            <a:r>
              <a:rPr lang="id-ID" i="1">
                <a:effectLst/>
              </a:rPr>
              <a:t>best practices</a:t>
            </a:r>
            <a:r>
              <a:rPr lang="id-ID">
                <a:effectLst/>
              </a:rPr>
              <a:t> terkait dengan IT</a:t>
            </a:r>
            <a:endParaRPr lang="en-GB"/>
          </a:p>
        </p:txBody>
      </p:sp>
      <p:sp>
        <p:nvSpPr>
          <p:cNvPr id="3" name="Content Placeholder 2"/>
          <p:cNvSpPr>
            <a:spLocks noGrp="1"/>
          </p:cNvSpPr>
          <p:nvPr>
            <p:ph idx="1"/>
          </p:nvPr>
        </p:nvSpPr>
        <p:spPr>
          <a:xfrm>
            <a:off x="913795" y="3206838"/>
            <a:ext cx="10353762" cy="2635877"/>
          </a:xfrm>
        </p:spPr>
        <p:txBody>
          <a:bodyPr/>
          <a:lstStyle/>
          <a:p>
            <a:pPr lvl="0"/>
            <a:r>
              <a:rPr lang="id-ID" dirty="0">
                <a:effectLst/>
              </a:rPr>
              <a:t>COBIT</a:t>
            </a:r>
            <a:endParaRPr lang="en-GB" dirty="0">
              <a:effectLst/>
            </a:endParaRPr>
          </a:p>
          <a:p>
            <a:pPr lvl="0"/>
            <a:r>
              <a:rPr lang="id-ID" dirty="0">
                <a:effectLst/>
              </a:rPr>
              <a:t>Enhance Telecommunication Operation Management (ETOM)</a:t>
            </a:r>
            <a:endParaRPr lang="en-GB" dirty="0">
              <a:effectLst/>
            </a:endParaRPr>
          </a:p>
          <a:p>
            <a:pPr lvl="0"/>
            <a:r>
              <a:rPr lang="id-ID" dirty="0">
                <a:effectLst/>
              </a:rPr>
              <a:t>Information Techology Infrastucture Library (ITIL)</a:t>
            </a:r>
            <a:endParaRPr lang="en-GB" dirty="0">
              <a:effectLst/>
            </a:endParaRPr>
          </a:p>
          <a:p>
            <a:pPr marL="0" indent="0">
              <a:buNone/>
            </a:pPr>
            <a:endParaRPr lang="en-GB" dirty="0"/>
          </a:p>
        </p:txBody>
      </p:sp>
    </p:spTree>
    <p:custDataLst>
      <p:tags r:id="rId1"/>
    </p:custDataLst>
    <p:extLst>
      <p:ext uri="{BB962C8B-B14F-4D97-AF65-F5344CB8AC3E}">
        <p14:creationId xmlns:p14="http://schemas.microsoft.com/office/powerpoint/2010/main" val="2272229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5" y="1416676"/>
            <a:ext cx="10353762" cy="4374524"/>
          </a:xfrm>
        </p:spPr>
        <p:txBody>
          <a:bodyPr>
            <a:normAutofit fontScale="92500" lnSpcReduction="10000"/>
          </a:bodyPr>
          <a:lstStyle/>
          <a:p>
            <a:pPr marL="0" indent="0" algn="just">
              <a:buNone/>
            </a:pPr>
            <a:r>
              <a:rPr lang="id-ID" dirty="0">
                <a:effectLst/>
              </a:rPr>
              <a:t>Pada ITIL versi 3 membawa serta perubahan penting dari penekanan, dari set operasional terfokus proses untuk matang manajemen service set bimbingan praktik.</a:t>
            </a:r>
            <a:endParaRPr lang="en-GB" dirty="0">
              <a:effectLst/>
            </a:endParaRPr>
          </a:p>
          <a:p>
            <a:pPr marL="0" indent="0" algn="just">
              <a:buNone/>
            </a:pPr>
            <a:r>
              <a:rPr lang="id-ID" dirty="0">
                <a:effectLst/>
              </a:rPr>
              <a:t>Hal ini juga membawa rasionalisasi dalam jumlah voume termasuk dalam set, yang terdiri dari </a:t>
            </a:r>
            <a:r>
              <a:rPr lang="id-ID" dirty="0" smtClean="0">
                <a:effectLst/>
              </a:rPr>
              <a:t>:</a:t>
            </a:r>
            <a:endParaRPr lang="en-GB" dirty="0" smtClean="0">
              <a:effectLst/>
            </a:endParaRPr>
          </a:p>
          <a:p>
            <a:pPr marL="0" indent="0" algn="just">
              <a:buNone/>
            </a:pPr>
            <a:endParaRPr lang="en-GB" dirty="0">
              <a:effectLst/>
            </a:endParaRPr>
          </a:p>
          <a:p>
            <a:pPr lvl="0" algn="just"/>
            <a:r>
              <a:rPr lang="id-ID" dirty="0">
                <a:effectLst/>
              </a:rPr>
              <a:t>Service strategy</a:t>
            </a:r>
            <a:endParaRPr lang="en-GB" dirty="0">
              <a:effectLst/>
            </a:endParaRPr>
          </a:p>
          <a:p>
            <a:pPr lvl="0" algn="just"/>
            <a:r>
              <a:rPr lang="id-ID" dirty="0">
                <a:effectLst/>
              </a:rPr>
              <a:t>Service design</a:t>
            </a:r>
            <a:endParaRPr lang="en-GB" dirty="0">
              <a:effectLst/>
            </a:endParaRPr>
          </a:p>
          <a:p>
            <a:pPr lvl="0" algn="just"/>
            <a:r>
              <a:rPr lang="id-ID" dirty="0">
                <a:effectLst/>
              </a:rPr>
              <a:t>Service transition</a:t>
            </a:r>
            <a:endParaRPr lang="en-GB" dirty="0">
              <a:effectLst/>
            </a:endParaRPr>
          </a:p>
          <a:p>
            <a:pPr lvl="0" algn="just"/>
            <a:r>
              <a:rPr lang="id-ID" dirty="0">
                <a:effectLst/>
              </a:rPr>
              <a:t>Service operation</a:t>
            </a:r>
            <a:endParaRPr lang="en-GB" dirty="0">
              <a:effectLst/>
            </a:endParaRPr>
          </a:p>
          <a:p>
            <a:pPr lvl="0" algn="just"/>
            <a:r>
              <a:rPr lang="id-ID" dirty="0">
                <a:effectLst/>
              </a:rPr>
              <a:t>Continual Service Improvement</a:t>
            </a:r>
            <a:endParaRPr lang="en-GB" dirty="0">
              <a:effectLst/>
            </a:endParaRPr>
          </a:p>
          <a:p>
            <a:pPr algn="just"/>
            <a:endParaRPr lang="en-GB" dirty="0"/>
          </a:p>
        </p:txBody>
      </p:sp>
    </p:spTree>
    <p:custDataLst>
      <p:tags r:id="rId1"/>
    </p:custDataLst>
    <p:extLst>
      <p:ext uri="{BB962C8B-B14F-4D97-AF65-F5344CB8AC3E}">
        <p14:creationId xmlns:p14="http://schemas.microsoft.com/office/powerpoint/2010/main" val="16512246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id-ID" dirty="0">
                <a:effectLst/>
              </a:rPr>
              <a:t>Seperti layanan TI menjadi lebih erat terintegrasi dengan fungsi bisnis, ITIL v3 membantu dalam membangun pendekatan manajemen bisnis dan disiplin untuk IT, menekankan aspek komplementer menjalankan TI itu sendiri sebagai sebuah bisnis. </a:t>
            </a:r>
            <a:endParaRPr lang="en-GB" dirty="0">
              <a:effectLst/>
            </a:endParaRPr>
          </a:p>
        </p:txBody>
      </p:sp>
    </p:spTree>
    <p:custDataLst>
      <p:tags r:id="rId1"/>
    </p:custDataLst>
    <p:extLst>
      <p:ext uri="{BB962C8B-B14F-4D97-AF65-F5344CB8AC3E}">
        <p14:creationId xmlns:p14="http://schemas.microsoft.com/office/powerpoint/2010/main" val="23063651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Sumber</a:t>
            </a:r>
            <a:endParaRPr lang="en-GB" dirty="0"/>
          </a:p>
        </p:txBody>
      </p:sp>
      <p:sp>
        <p:nvSpPr>
          <p:cNvPr id="3" name="Content Placeholder 2"/>
          <p:cNvSpPr>
            <a:spLocks noGrp="1"/>
          </p:cNvSpPr>
          <p:nvPr>
            <p:ph idx="1"/>
          </p:nvPr>
        </p:nvSpPr>
        <p:spPr/>
        <p:txBody>
          <a:bodyPr/>
          <a:lstStyle/>
          <a:p>
            <a:r>
              <a:rPr lang="id-ID" u="sng" dirty="0">
                <a:effectLst/>
                <a:hlinkClick r:id="rId3"/>
              </a:rPr>
              <a:t>http://</a:t>
            </a:r>
            <a:r>
              <a:rPr lang="id-ID" u="sng" dirty="0" smtClean="0">
                <a:effectLst/>
                <a:hlinkClick r:id="rId3"/>
              </a:rPr>
              <a:t>searchcio.techtarget.com/definition/ITSM</a:t>
            </a:r>
            <a:endParaRPr lang="en-GB" u="sng" dirty="0" smtClean="0">
              <a:effectLst/>
            </a:endParaRPr>
          </a:p>
          <a:p>
            <a:r>
              <a:rPr lang="id-ID" dirty="0">
                <a:effectLst/>
                <a:hlinkClick r:id="rId4"/>
              </a:rPr>
              <a:t>http://www.itil-itsm-world.com</a:t>
            </a:r>
            <a:r>
              <a:rPr lang="id-ID" dirty="0" smtClean="0">
                <a:effectLst/>
                <a:hlinkClick r:id="rId4"/>
              </a:rPr>
              <a:t>/</a:t>
            </a:r>
            <a:endParaRPr lang="en-GB" dirty="0" smtClean="0">
              <a:effectLst/>
            </a:endParaRPr>
          </a:p>
          <a:p>
            <a:r>
              <a:rPr lang="en-SG" u="sng" dirty="0">
                <a:effectLst/>
                <a:hlinkClick r:id="rId5"/>
              </a:rPr>
              <a:t>http://thesis.binus.ac.id/Asli/Bab2/2009-1-00169-IF%20bab%202.pdf</a:t>
            </a:r>
            <a:endParaRPr lang="en-GB" dirty="0">
              <a:effectLst/>
            </a:endParaRPr>
          </a:p>
          <a:p>
            <a:r>
              <a:rPr lang="id-ID" u="sng" dirty="0">
                <a:effectLst/>
                <a:hlinkClick r:id="rId6"/>
              </a:rPr>
              <a:t>http://library.binus.ac.id/eColls/eThesisdoc/Bab2/TSA-2013-0059%20BAB%202.pdf</a:t>
            </a:r>
            <a:endParaRPr lang="en-GB" dirty="0"/>
          </a:p>
        </p:txBody>
      </p:sp>
    </p:spTree>
    <p:custDataLst>
      <p:tags r:id="rId1"/>
    </p:custDataLst>
    <p:extLst>
      <p:ext uri="{BB962C8B-B14F-4D97-AF65-F5344CB8AC3E}">
        <p14:creationId xmlns:p14="http://schemas.microsoft.com/office/powerpoint/2010/main" val="1198523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effectLst/>
              </a:rPr>
              <a:t>IT Service </a:t>
            </a:r>
            <a:r>
              <a:rPr lang="id-ID" dirty="0" smtClean="0">
                <a:effectLst/>
              </a:rPr>
              <a:t>Management</a:t>
            </a:r>
            <a:endParaRPr lang="en-GB" dirty="0"/>
          </a:p>
        </p:txBody>
      </p:sp>
      <p:sp>
        <p:nvSpPr>
          <p:cNvPr id="3" name="Content Placeholder 2"/>
          <p:cNvSpPr>
            <a:spLocks noGrp="1"/>
          </p:cNvSpPr>
          <p:nvPr>
            <p:ph idx="1"/>
          </p:nvPr>
        </p:nvSpPr>
        <p:spPr/>
        <p:txBody>
          <a:bodyPr/>
          <a:lstStyle/>
          <a:p>
            <a:pPr marL="0" indent="0" algn="just">
              <a:buNone/>
            </a:pPr>
            <a:r>
              <a:rPr lang="id-ID" dirty="0">
                <a:effectLst/>
              </a:rPr>
              <a:t>Service Management adalah seperangkat kemampuan organisasi khusus untuk memberikan nilai kepada pelanggan dalam bentuk jasa.</a:t>
            </a:r>
            <a:endParaRPr lang="en-GB" dirty="0">
              <a:effectLst/>
            </a:endParaRPr>
          </a:p>
          <a:p>
            <a:pPr marL="0" indent="0" algn="just">
              <a:buNone/>
            </a:pPr>
            <a:r>
              <a:rPr lang="id-ID" dirty="0">
                <a:effectLst/>
              </a:rPr>
              <a:t>IT S</a:t>
            </a:r>
            <a:r>
              <a:rPr lang="en-GB" dirty="0" err="1">
                <a:effectLst/>
              </a:rPr>
              <a:t>ervice</a:t>
            </a:r>
            <a:r>
              <a:rPr lang="en-GB" dirty="0">
                <a:effectLst/>
              </a:rPr>
              <a:t> </a:t>
            </a:r>
            <a:r>
              <a:rPr lang="id-ID" dirty="0">
                <a:effectLst/>
              </a:rPr>
              <a:t>M</a:t>
            </a:r>
            <a:r>
              <a:rPr lang="en-GB" dirty="0" err="1">
                <a:effectLst/>
              </a:rPr>
              <a:t>anagement</a:t>
            </a:r>
            <a:r>
              <a:rPr lang="id-ID" dirty="0">
                <a:effectLst/>
              </a:rPr>
              <a:t> adalah proses praktik berbasis untuk menyelaraskan pengiriman teknologi informasi (TI) layanan dengan kebutuhan perusahaan, menekankan manfaat bagi pelanggan.</a:t>
            </a:r>
            <a:endParaRPr lang="en-GB" dirty="0">
              <a:effectLst/>
            </a:endParaRPr>
          </a:p>
          <a:p>
            <a:pPr marL="0" indent="0">
              <a:buNone/>
            </a:pPr>
            <a:endParaRPr lang="en-GB" dirty="0"/>
          </a:p>
        </p:txBody>
      </p:sp>
    </p:spTree>
    <p:custDataLst>
      <p:tags r:id="rId1"/>
    </p:custDataLst>
    <p:extLst>
      <p:ext uri="{BB962C8B-B14F-4D97-AF65-F5344CB8AC3E}">
        <p14:creationId xmlns:p14="http://schemas.microsoft.com/office/powerpoint/2010/main" val="10449151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0939" y="2605825"/>
            <a:ext cx="3529416" cy="1326321"/>
          </a:xfrm>
        </p:spPr>
        <p:txBody>
          <a:bodyPr/>
          <a:lstStyle/>
          <a:p>
            <a:r>
              <a:rPr lang="en-GB" dirty="0" smtClean="0"/>
              <a:t>Thank you</a:t>
            </a:r>
            <a:endParaRPr lang="en-GB" dirty="0"/>
          </a:p>
        </p:txBody>
      </p:sp>
    </p:spTree>
    <p:custDataLst>
      <p:tags r:id="rId1"/>
    </p:custDataLst>
    <p:extLst>
      <p:ext uri="{BB962C8B-B14F-4D97-AF65-F5344CB8AC3E}">
        <p14:creationId xmlns:p14="http://schemas.microsoft.com/office/powerpoint/2010/main" val="3868054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Kerangka</a:t>
            </a:r>
            <a:r>
              <a:rPr lang="en-US" dirty="0"/>
              <a:t> </a:t>
            </a:r>
            <a:r>
              <a:rPr lang="en-US" dirty="0" err="1" smtClean="0"/>
              <a:t>Kerja</a:t>
            </a:r>
            <a:endParaRPr lang="en-GB" dirty="0"/>
          </a:p>
        </p:txBody>
      </p:sp>
      <p:sp>
        <p:nvSpPr>
          <p:cNvPr id="3" name="Content Placeholder 2"/>
          <p:cNvSpPr>
            <a:spLocks noGrp="1"/>
          </p:cNvSpPr>
          <p:nvPr>
            <p:ph idx="1"/>
          </p:nvPr>
        </p:nvSpPr>
        <p:spPr>
          <a:xfrm>
            <a:off x="913795" y="2096064"/>
            <a:ext cx="10353762" cy="4278978"/>
          </a:xfrm>
        </p:spPr>
        <p:txBody>
          <a:bodyPr>
            <a:normAutofit/>
          </a:bodyPr>
          <a:lstStyle/>
          <a:p>
            <a:r>
              <a:rPr lang="en-US" dirty="0">
                <a:cs typeface="Times New Roman" pitchFamily="18" charset="0"/>
              </a:rPr>
              <a:t>Information Technology Infrastructure Library (</a:t>
            </a:r>
            <a:r>
              <a:rPr lang="en-US" dirty="0">
                <a:cs typeface="Times New Roman" pitchFamily="18" charset="0"/>
                <a:hlinkClick r:id="rId3" tooltip="ITIL"/>
              </a:rPr>
              <a:t>ITIL</a:t>
            </a:r>
            <a:r>
              <a:rPr lang="en-US" dirty="0">
                <a:cs typeface="Times New Roman" pitchFamily="18" charset="0"/>
              </a:rPr>
              <a:t>)</a:t>
            </a:r>
          </a:p>
          <a:p>
            <a:r>
              <a:rPr lang="en-US" dirty="0">
                <a:cs typeface="Times New Roman" pitchFamily="18" charset="0"/>
              </a:rPr>
              <a:t>Control Objectives for Information and Related Technology (</a:t>
            </a:r>
            <a:r>
              <a:rPr lang="en-US" dirty="0">
                <a:cs typeface="Times New Roman" pitchFamily="18" charset="0"/>
                <a:hlinkClick r:id="rId4" tooltip="COBIT"/>
              </a:rPr>
              <a:t>COBIT</a:t>
            </a:r>
            <a:r>
              <a:rPr lang="en-US" dirty="0">
                <a:cs typeface="Times New Roman" pitchFamily="18" charset="0"/>
              </a:rPr>
              <a:t>)</a:t>
            </a:r>
          </a:p>
          <a:p>
            <a:r>
              <a:rPr lang="en-US" dirty="0">
                <a:cs typeface="Times New Roman" pitchFamily="18" charset="0"/>
              </a:rPr>
              <a:t>Software Maintenance Maturity Model</a:t>
            </a:r>
          </a:p>
          <a:p>
            <a:r>
              <a:rPr lang="en-US" dirty="0">
                <a:cs typeface="Times New Roman" pitchFamily="18" charset="0"/>
              </a:rPr>
              <a:t>PRM-IT IBM's Process Reference Model for IT</a:t>
            </a:r>
          </a:p>
          <a:p>
            <a:r>
              <a:rPr lang="en-US" dirty="0">
                <a:cs typeface="Times New Roman" pitchFamily="18" charset="0"/>
              </a:rPr>
              <a:t>Application Services Library (</a:t>
            </a:r>
            <a:r>
              <a:rPr lang="en-US" dirty="0">
                <a:cs typeface="Times New Roman" pitchFamily="18" charset="0"/>
                <a:hlinkClick r:id="rId5" tooltip="ASL (halaman belum tersedia)"/>
              </a:rPr>
              <a:t>ASL</a:t>
            </a:r>
            <a:r>
              <a:rPr lang="en-US" dirty="0">
                <a:cs typeface="Times New Roman" pitchFamily="18" charset="0"/>
              </a:rPr>
              <a:t>)</a:t>
            </a:r>
          </a:p>
          <a:p>
            <a:r>
              <a:rPr lang="en-US" dirty="0">
                <a:cs typeface="Times New Roman" pitchFamily="18" charset="0"/>
              </a:rPr>
              <a:t>Business Information Services Library (</a:t>
            </a:r>
            <a:r>
              <a:rPr lang="en-US" dirty="0">
                <a:cs typeface="Times New Roman" pitchFamily="18" charset="0"/>
                <a:hlinkClick r:id="rId6" tooltip="BISL (halaman belum tersedia)"/>
              </a:rPr>
              <a:t>BISL</a:t>
            </a:r>
            <a:r>
              <a:rPr lang="en-US" dirty="0">
                <a:cs typeface="Times New Roman" pitchFamily="18" charset="0"/>
              </a:rPr>
              <a:t>)</a:t>
            </a:r>
          </a:p>
          <a:p>
            <a:r>
              <a:rPr lang="en-US" dirty="0">
                <a:cs typeface="Times New Roman" pitchFamily="18" charset="0"/>
              </a:rPr>
              <a:t>Microsoft Operations Framework (</a:t>
            </a:r>
            <a:r>
              <a:rPr lang="en-US" dirty="0">
                <a:cs typeface="Times New Roman" pitchFamily="18" charset="0"/>
                <a:hlinkClick r:id="rId7" tooltip="MOF (halaman belum tersedia)"/>
              </a:rPr>
              <a:t>MOF</a:t>
            </a:r>
            <a:r>
              <a:rPr lang="en-US" dirty="0">
                <a:cs typeface="Times New Roman" pitchFamily="18" charset="0"/>
              </a:rPr>
              <a:t>)</a:t>
            </a:r>
          </a:p>
          <a:p>
            <a:r>
              <a:rPr lang="en-US" dirty="0" err="1">
                <a:cs typeface="Times New Roman" pitchFamily="18" charset="0"/>
              </a:rPr>
              <a:t>eSourcing</a:t>
            </a:r>
            <a:r>
              <a:rPr lang="en-US" dirty="0">
                <a:cs typeface="Times New Roman" pitchFamily="18" charset="0"/>
              </a:rPr>
              <a:t> Capability Model for Service Providers (</a:t>
            </a:r>
            <a:r>
              <a:rPr lang="en-US" dirty="0" err="1">
                <a:cs typeface="Times New Roman" pitchFamily="18" charset="0"/>
                <a:hlinkClick r:id="rId8" tooltip="ESCM-SP (halaman belum tersedia)"/>
              </a:rPr>
              <a:t>eSCM</a:t>
            </a:r>
            <a:r>
              <a:rPr lang="en-US" dirty="0">
                <a:cs typeface="Times New Roman" pitchFamily="18" charset="0"/>
                <a:hlinkClick r:id="rId8" tooltip="ESCM-SP (halaman belum tersedia)"/>
              </a:rPr>
              <a:t>-SP</a:t>
            </a:r>
            <a:r>
              <a:rPr lang="en-US" dirty="0">
                <a:cs typeface="Times New Roman" pitchFamily="18" charset="0"/>
              </a:rPr>
              <a:t>) </a:t>
            </a:r>
            <a:r>
              <a:rPr lang="en-US" dirty="0" err="1">
                <a:cs typeface="Times New Roman" pitchFamily="18" charset="0"/>
              </a:rPr>
              <a:t>dan</a:t>
            </a:r>
            <a:r>
              <a:rPr lang="en-US" dirty="0">
                <a:cs typeface="Times New Roman" pitchFamily="18" charset="0"/>
              </a:rPr>
              <a:t> </a:t>
            </a:r>
            <a:r>
              <a:rPr lang="en-US" dirty="0" err="1">
                <a:cs typeface="Times New Roman" pitchFamily="18" charset="0"/>
              </a:rPr>
              <a:t>eSourcing</a:t>
            </a:r>
            <a:r>
              <a:rPr lang="en-US" dirty="0">
                <a:cs typeface="Times New Roman" pitchFamily="18" charset="0"/>
              </a:rPr>
              <a:t> Capability Model for Client Organizations (</a:t>
            </a:r>
            <a:r>
              <a:rPr lang="en-US" dirty="0" err="1">
                <a:cs typeface="Times New Roman" pitchFamily="18" charset="0"/>
                <a:hlinkClick r:id="rId9" tooltip="ESCM-CL (halaman belum tersedia)"/>
              </a:rPr>
              <a:t>eSCM</a:t>
            </a:r>
            <a:r>
              <a:rPr lang="en-US" dirty="0">
                <a:cs typeface="Times New Roman" pitchFamily="18" charset="0"/>
                <a:hlinkClick r:id="rId9" tooltip="ESCM-CL (halaman belum tersedia)"/>
              </a:rPr>
              <a:t>-CL</a:t>
            </a:r>
            <a:r>
              <a:rPr lang="en-US" dirty="0">
                <a:cs typeface="Times New Roman" pitchFamily="18" charset="0"/>
              </a:rPr>
              <a:t>) </a:t>
            </a:r>
            <a:r>
              <a:rPr lang="en-US" dirty="0" err="1">
                <a:cs typeface="Times New Roman" pitchFamily="18" charset="0"/>
              </a:rPr>
              <a:t>dari</a:t>
            </a:r>
            <a:r>
              <a:rPr lang="en-US" dirty="0">
                <a:cs typeface="Times New Roman" pitchFamily="18" charset="0"/>
              </a:rPr>
              <a:t> </a:t>
            </a:r>
            <a:r>
              <a:rPr lang="en-US" dirty="0" err="1">
                <a:cs typeface="Times New Roman" pitchFamily="18" charset="0"/>
              </a:rPr>
              <a:t>ITSqc</a:t>
            </a:r>
            <a:r>
              <a:rPr lang="en-US" dirty="0">
                <a:cs typeface="Times New Roman" pitchFamily="18" charset="0"/>
              </a:rPr>
              <a:t> for Sourcing Management</a:t>
            </a:r>
            <a:r>
              <a:rPr lang="en-US" dirty="0" smtClean="0">
                <a:cs typeface="Times New Roman" pitchFamily="18" charset="0"/>
              </a:rPr>
              <a:t>.</a:t>
            </a:r>
            <a:endParaRPr lang="en-US" dirty="0">
              <a:cs typeface="Times New Roman" pitchFamily="18" charset="0"/>
            </a:endParaRPr>
          </a:p>
        </p:txBody>
      </p:sp>
    </p:spTree>
    <p:custDataLst>
      <p:tags r:id="rId1"/>
    </p:custDataLst>
    <p:extLst>
      <p:ext uri="{BB962C8B-B14F-4D97-AF65-F5344CB8AC3E}">
        <p14:creationId xmlns:p14="http://schemas.microsoft.com/office/powerpoint/2010/main" val="1630163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effectLst/>
              </a:rPr>
              <a:t>indikator kinerja utama audit ITSM</a:t>
            </a:r>
            <a:endParaRPr lang="en-GB" dirty="0"/>
          </a:p>
        </p:txBody>
      </p:sp>
      <p:sp>
        <p:nvSpPr>
          <p:cNvPr id="3" name="Content Placeholder 2"/>
          <p:cNvSpPr>
            <a:spLocks noGrp="1"/>
          </p:cNvSpPr>
          <p:nvPr>
            <p:ph idx="1"/>
          </p:nvPr>
        </p:nvSpPr>
        <p:spPr/>
        <p:txBody>
          <a:bodyPr>
            <a:normAutofit/>
          </a:bodyPr>
          <a:lstStyle/>
          <a:p>
            <a:pPr lvl="0" algn="just"/>
            <a:r>
              <a:rPr lang="id-ID" dirty="0">
                <a:effectLst/>
              </a:rPr>
              <a:t>Growth and value</a:t>
            </a:r>
            <a:endParaRPr lang="en-GB" dirty="0">
              <a:effectLst/>
            </a:endParaRPr>
          </a:p>
          <a:p>
            <a:pPr marL="0" indent="0" algn="just">
              <a:buNone/>
            </a:pPr>
            <a:r>
              <a:rPr lang="id-ID" dirty="0" smtClean="0">
                <a:effectLst/>
              </a:rPr>
              <a:t>Melibatkan </a:t>
            </a:r>
            <a:r>
              <a:rPr lang="id-ID" dirty="0">
                <a:effectLst/>
              </a:rPr>
              <a:t>pertumbuhan pendapatan pelacakan terhadap investasi dan pemanfaatan.</a:t>
            </a:r>
            <a:endParaRPr lang="en-GB" dirty="0">
              <a:effectLst/>
            </a:endParaRPr>
          </a:p>
          <a:p>
            <a:pPr lvl="0" algn="just"/>
            <a:r>
              <a:rPr lang="id-ID" dirty="0">
                <a:effectLst/>
              </a:rPr>
              <a:t>Budget adherence</a:t>
            </a:r>
            <a:endParaRPr lang="en-GB" dirty="0">
              <a:effectLst/>
            </a:endParaRPr>
          </a:p>
          <a:p>
            <a:pPr marL="0" indent="0" algn="just">
              <a:buNone/>
            </a:pPr>
            <a:r>
              <a:rPr lang="id-ID" dirty="0" smtClean="0">
                <a:effectLst/>
              </a:rPr>
              <a:t>Melibatkan </a:t>
            </a:r>
            <a:r>
              <a:rPr lang="id-ID" dirty="0">
                <a:effectLst/>
              </a:rPr>
              <a:t>mengoptimalkan penggunaan dana yang tersedia dan menghindari pengeluaran yang tidak </a:t>
            </a:r>
            <a:r>
              <a:rPr lang="id-ID" dirty="0" smtClean="0">
                <a:effectLst/>
              </a:rPr>
              <a:t>perlu</a:t>
            </a:r>
            <a:r>
              <a:rPr lang="en-GB" dirty="0" smtClean="0">
                <a:effectLst/>
              </a:rPr>
              <a:t>.</a:t>
            </a:r>
            <a:endParaRPr lang="en-GB" dirty="0">
              <a:effectLst/>
            </a:endParaRPr>
          </a:p>
          <a:p>
            <a:pPr lvl="0" algn="just"/>
            <a:r>
              <a:rPr lang="id-ID" dirty="0">
                <a:effectLst/>
              </a:rPr>
              <a:t>Risk Impact</a:t>
            </a:r>
            <a:endParaRPr lang="en-GB" dirty="0">
              <a:effectLst/>
            </a:endParaRPr>
          </a:p>
          <a:p>
            <a:pPr marL="0" indent="0" algn="just">
              <a:buNone/>
            </a:pPr>
            <a:r>
              <a:rPr lang="id-ID" dirty="0">
                <a:effectLst/>
              </a:rPr>
              <a:t>Melibatkan mengidentifikasi dan mengevaluasi konsekuensi risiko yang diambil atau dihindari. </a:t>
            </a:r>
            <a:endParaRPr lang="en-GB" dirty="0">
              <a:effectLst/>
            </a:endParaRPr>
          </a:p>
          <a:p>
            <a:pPr lvl="0" algn="just"/>
            <a:r>
              <a:rPr lang="id-ID" dirty="0">
                <a:effectLst/>
              </a:rPr>
              <a:t>Communication effectiveness</a:t>
            </a:r>
            <a:endParaRPr lang="en-GB" dirty="0">
              <a:effectLst/>
            </a:endParaRPr>
          </a:p>
          <a:p>
            <a:pPr marL="0" indent="0" algn="just">
              <a:buNone/>
            </a:pPr>
            <a:r>
              <a:rPr lang="id-ID" dirty="0">
                <a:effectLst/>
              </a:rPr>
              <a:t>Melibatkan memeriksa umpan balik pelanggan dan mengukur kepuasan pelangan dan kesadaran.</a:t>
            </a:r>
            <a:endParaRPr lang="en-GB" dirty="0">
              <a:effectLst/>
            </a:endParaRPr>
          </a:p>
          <a:p>
            <a:pPr algn="just"/>
            <a:endParaRPr lang="en-GB" dirty="0"/>
          </a:p>
        </p:txBody>
      </p:sp>
    </p:spTree>
    <p:custDataLst>
      <p:tags r:id="rId1"/>
    </p:custDataLst>
    <p:extLst>
      <p:ext uri="{BB962C8B-B14F-4D97-AF65-F5344CB8AC3E}">
        <p14:creationId xmlns:p14="http://schemas.microsoft.com/office/powerpoint/2010/main" val="2254452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effectLst/>
              </a:rPr>
              <a:t>ITIL (IT Infrastucture Library) </a:t>
            </a:r>
            <a:endParaRPr lang="en-GB" dirty="0"/>
          </a:p>
        </p:txBody>
      </p:sp>
      <p:sp>
        <p:nvSpPr>
          <p:cNvPr id="3" name="Content Placeholder 2"/>
          <p:cNvSpPr>
            <a:spLocks noGrp="1"/>
          </p:cNvSpPr>
          <p:nvPr>
            <p:ph idx="1"/>
          </p:nvPr>
        </p:nvSpPr>
        <p:spPr/>
        <p:txBody>
          <a:bodyPr/>
          <a:lstStyle/>
          <a:p>
            <a:pPr marL="0" indent="0" algn="just">
              <a:buNone/>
            </a:pPr>
            <a:r>
              <a:rPr lang="id-ID" dirty="0">
                <a:effectLst/>
              </a:rPr>
              <a:t>ITIL (IT Infrastucture Library) adalah serangkaian dokumen yang digunakan untuk membantu pelaksaan kerangka kerja untuk IT Service Management.Kerangka kerja ini mendefinisikan bagaimana Service Management diterapkan dalam organisasi tertentu dan benar-benar disesuaikan untuk aplikasi dalam semua jenis bisnis atau organisasi yang memiliki ketergantungan pada infrastruktur TI.</a:t>
            </a:r>
            <a:endParaRPr lang="en-GB" dirty="0">
              <a:effectLst/>
            </a:endParaRPr>
          </a:p>
          <a:p>
            <a:pPr marL="0" indent="0" algn="just">
              <a:buNone/>
            </a:pPr>
            <a:endParaRPr lang="en-GB" dirty="0"/>
          </a:p>
        </p:txBody>
      </p:sp>
    </p:spTree>
    <p:custDataLst>
      <p:tags r:id="rId1"/>
    </p:custDataLst>
    <p:extLst>
      <p:ext uri="{BB962C8B-B14F-4D97-AF65-F5344CB8AC3E}">
        <p14:creationId xmlns:p14="http://schemas.microsoft.com/office/powerpoint/2010/main" val="2153291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effectLst/>
              </a:rPr>
              <a:t>ITIL </a:t>
            </a:r>
            <a:r>
              <a:rPr lang="id-ID" dirty="0" smtClean="0">
                <a:effectLst/>
              </a:rPr>
              <a:t>Toolkit</a:t>
            </a:r>
            <a:endParaRPr lang="en-GB" dirty="0"/>
          </a:p>
        </p:txBody>
      </p:sp>
      <p:sp>
        <p:nvSpPr>
          <p:cNvPr id="3" name="Content Placeholder 2"/>
          <p:cNvSpPr>
            <a:spLocks noGrp="1"/>
          </p:cNvSpPr>
          <p:nvPr>
            <p:ph idx="1"/>
          </p:nvPr>
        </p:nvSpPr>
        <p:spPr/>
        <p:txBody>
          <a:bodyPr/>
          <a:lstStyle/>
          <a:p>
            <a:pPr marL="0" indent="0" algn="just">
              <a:buNone/>
            </a:pPr>
            <a:r>
              <a:rPr lang="id-ID" dirty="0">
                <a:effectLst/>
              </a:rPr>
              <a:t>ITIL Toolkit adalah kit yang komprehensif dan sunstansial yang mencakup sejumlah persyaratan dasar yang dirancang untuk membantu memandu user serta berisi serangkaian komponen dan sumber daya untuk membantu menyederhanakan, menjelaskan dan mengelola ITIL dan proses ITIL.</a:t>
            </a:r>
            <a:endParaRPr lang="en-GB" dirty="0"/>
          </a:p>
        </p:txBody>
      </p:sp>
    </p:spTree>
    <p:custDataLst>
      <p:tags r:id="rId1"/>
    </p:custDataLst>
    <p:extLst>
      <p:ext uri="{BB962C8B-B14F-4D97-AF65-F5344CB8AC3E}">
        <p14:creationId xmlns:p14="http://schemas.microsoft.com/office/powerpoint/2010/main" val="3226348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fontScale="62500" lnSpcReduction="20000"/>
          </a:bodyPr>
          <a:lstStyle/>
          <a:p>
            <a:pPr marL="457200" lvl="0" indent="-457200" algn="l">
              <a:buFont typeface="+mj-lt"/>
              <a:buAutoNum type="arabicPeriod"/>
            </a:pPr>
            <a:r>
              <a:rPr lang="id-ID" dirty="0">
                <a:effectLst/>
              </a:rPr>
              <a:t>An ITIL Guide</a:t>
            </a:r>
            <a:endParaRPr lang="en-GB" dirty="0">
              <a:effectLst/>
            </a:endParaRPr>
          </a:p>
          <a:p>
            <a:pPr algn="l"/>
            <a:r>
              <a:rPr lang="id-ID" dirty="0">
                <a:effectLst/>
              </a:rPr>
              <a:t>Adalah pengantar rinci dan komprehensif untuk ITIL dan ditargetkan pada pemula dan praktisi </a:t>
            </a:r>
            <a:r>
              <a:rPr lang="id-ID" dirty="0" smtClean="0">
                <a:effectLst/>
              </a:rPr>
              <a:t>berpengalaman</a:t>
            </a:r>
            <a:endParaRPr lang="en-GB" dirty="0">
              <a:effectLst/>
            </a:endParaRPr>
          </a:p>
        </p:txBody>
      </p:sp>
    </p:spTree>
    <p:custDataLst>
      <p:tags r:id="rId1"/>
    </p:custDataLst>
    <p:extLst>
      <p:ext uri="{BB962C8B-B14F-4D97-AF65-F5344CB8AC3E}">
        <p14:creationId xmlns:p14="http://schemas.microsoft.com/office/powerpoint/2010/main" val="43384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fontScale="62500" lnSpcReduction="20000"/>
          </a:bodyPr>
          <a:lstStyle/>
          <a:p>
            <a:pPr marL="457200" lvl="0" indent="-457200" algn="just">
              <a:buFont typeface="+mj-lt"/>
              <a:buAutoNum type="arabicPeriod" startAt="2"/>
            </a:pPr>
            <a:r>
              <a:rPr lang="id-ID" dirty="0">
                <a:effectLst/>
              </a:rPr>
              <a:t>An ITIL Management Presentation</a:t>
            </a:r>
            <a:endParaRPr lang="en-GB" dirty="0">
              <a:effectLst/>
            </a:endParaRPr>
          </a:p>
          <a:p>
            <a:pPr algn="just"/>
            <a:r>
              <a:rPr lang="id-ID" dirty="0">
                <a:effectLst/>
              </a:rPr>
              <a:t>Adalah presentasi penuh pada ITIL dan manajemen pelayanan. Menjelaskan bagaimana, apa dan mengapa melalui serangkaian PowerPoint dengan catatan </a:t>
            </a:r>
            <a:r>
              <a:rPr lang="id-ID" dirty="0" smtClean="0">
                <a:effectLst/>
              </a:rPr>
              <a:t>rinci</a:t>
            </a:r>
            <a:r>
              <a:rPr lang="en-GB" dirty="0" smtClean="0">
                <a:effectLst/>
              </a:rPr>
              <a:t>.</a:t>
            </a:r>
            <a:endParaRPr lang="en-GB" dirty="0">
              <a:effectLst/>
            </a:endParaRPr>
          </a:p>
        </p:txBody>
      </p:sp>
    </p:spTree>
    <p:custDataLst>
      <p:tags r:id="rId1"/>
    </p:custDataLst>
    <p:extLst>
      <p:ext uri="{BB962C8B-B14F-4D97-AF65-F5344CB8AC3E}">
        <p14:creationId xmlns:p14="http://schemas.microsoft.com/office/powerpoint/2010/main" val="2971777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463639"/>
            <a:ext cx="9001462" cy="1075856"/>
          </a:xfrm>
        </p:spPr>
        <p:txBody>
          <a:bodyPr/>
          <a:lstStyle/>
          <a:p>
            <a:r>
              <a:rPr lang="id-ID" dirty="0">
                <a:effectLst/>
              </a:rPr>
              <a:t>sumber daya pada </a:t>
            </a:r>
            <a:r>
              <a:rPr lang="id-ID" dirty="0" smtClean="0">
                <a:effectLst/>
              </a:rPr>
              <a:t>ITIL</a:t>
            </a:r>
            <a:endParaRPr lang="en-GB" dirty="0"/>
          </a:p>
        </p:txBody>
      </p:sp>
      <p:sp>
        <p:nvSpPr>
          <p:cNvPr id="3" name="Subtitle 2"/>
          <p:cNvSpPr>
            <a:spLocks noGrp="1"/>
          </p:cNvSpPr>
          <p:nvPr>
            <p:ph type="subTitle" idx="1"/>
          </p:nvPr>
        </p:nvSpPr>
        <p:spPr/>
        <p:txBody>
          <a:bodyPr>
            <a:normAutofit fontScale="62500" lnSpcReduction="20000"/>
          </a:bodyPr>
          <a:lstStyle/>
          <a:p>
            <a:pPr marL="457200" lvl="0" indent="-457200" algn="just">
              <a:buFont typeface="+mj-lt"/>
              <a:buAutoNum type="arabicPeriod" startAt="3"/>
            </a:pPr>
            <a:r>
              <a:rPr lang="id-ID" dirty="0">
                <a:effectLst/>
              </a:rPr>
              <a:t>The ITIL Fact Sheets</a:t>
            </a:r>
            <a:endParaRPr lang="en-GB" dirty="0">
              <a:effectLst/>
            </a:endParaRPr>
          </a:p>
          <a:p>
            <a:pPr algn="just"/>
            <a:r>
              <a:rPr lang="id-ID" dirty="0">
                <a:effectLst/>
              </a:rPr>
              <a:t>Adalah kit refrensi yang unik terdiri dari 12 seri ITIL (2halaman) </a:t>
            </a:r>
            <a:r>
              <a:rPr lang="id-ID" i="1" dirty="0">
                <a:effectLst/>
              </a:rPr>
              <a:t>fact sheets</a:t>
            </a:r>
            <a:r>
              <a:rPr lang="id-ID" dirty="0">
                <a:effectLst/>
              </a:rPr>
              <a:t>. Mencakup masing-masing disiplin ITIL utama.</a:t>
            </a:r>
            <a:endParaRPr lang="en-GB" dirty="0">
              <a:effectLst/>
            </a:endParaRPr>
          </a:p>
        </p:txBody>
      </p:sp>
    </p:spTree>
    <p:custDataLst>
      <p:tags r:id="rId1"/>
    </p:custDataLst>
    <p:extLst>
      <p:ext uri="{BB962C8B-B14F-4D97-AF65-F5344CB8AC3E}">
        <p14:creationId xmlns:p14="http://schemas.microsoft.com/office/powerpoint/2010/main" val="127781223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53c84d7fa4417cb61095a0b9cc749baa60cbb58f"/>
  <p:tag name="ARTICULATE_PROJECT_OPEN" val="0"/>
  <p:tag name="ARTICULATE_SLIDE_COUNT" val="20"/>
  <p:tag name="ISPRING_RESOURCE_PATHS_HASH_PRESENTER" val="b289dba55cd1705f4d3de5e694e9d48c3f2c6b5"/>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TC101859866[[fn=Macro]]</Template>
  <TotalTime>33</TotalTime>
  <Words>639</Words>
  <Application>Microsoft Office PowerPoint</Application>
  <PresentationFormat>Custom</PresentationFormat>
  <Paragraphs>81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Macro</vt:lpstr>
      <vt:lpstr>IT service management</vt:lpstr>
      <vt:lpstr>IT Service Management</vt:lpstr>
      <vt:lpstr>Kerangka Kerja</vt:lpstr>
      <vt:lpstr>indikator kinerja utama audit ITSM</vt:lpstr>
      <vt:lpstr>ITIL (IT Infrastucture Library) </vt:lpstr>
      <vt:lpstr>ITIL Toolkit</vt:lpstr>
      <vt:lpstr>sumber daya pada ITIL</vt:lpstr>
      <vt:lpstr>sumber daya pada ITIL</vt:lpstr>
      <vt:lpstr>sumber daya pada ITIL</vt:lpstr>
      <vt:lpstr>sumber daya pada ITIL</vt:lpstr>
      <vt:lpstr>sumber daya pada ITIL</vt:lpstr>
      <vt:lpstr>sumber daya pada ITIL</vt:lpstr>
      <vt:lpstr>sumber daya pada ITIL</vt:lpstr>
      <vt:lpstr>TujuanI nformation Technology Infrastructure </vt:lpstr>
      <vt:lpstr>Beberapa  keuntungandar iITIL</vt:lpstr>
      <vt:lpstr>Jenis-jenis best practices terkait dengan IT</vt:lpstr>
      <vt:lpstr>PowerPoint Presentation</vt:lpstr>
      <vt:lpstr>PowerPoint Presentation</vt:lpstr>
      <vt:lpstr>Sumber</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service management</dc:title>
  <dc:creator>Diownri</dc:creator>
  <cp:lastModifiedBy>toshiba-pc</cp:lastModifiedBy>
  <cp:revision>7</cp:revision>
  <dcterms:created xsi:type="dcterms:W3CDTF">2014-04-07T03:20:53Z</dcterms:created>
  <dcterms:modified xsi:type="dcterms:W3CDTF">2014-04-18T04:34:06Z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23E69706-872B-407A-B79E-E049E3AB52A4</vt:lpwstr>
  </property>
  <property fmtid="{D5CDD505-2E9C-101B-9397-08002B2CF9AE}" pid="3" name="ArticulatePath">
    <vt:lpwstr>Topik-topik lanjutan SI IT service management</vt:lpwstr>
  </property>
</Properties>
</file>