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85" r:id="rId2"/>
    <p:sldId id="256" r:id="rId3"/>
    <p:sldId id="257" r:id="rId4"/>
    <p:sldId id="284" r:id="rId5"/>
    <p:sldId id="258" r:id="rId6"/>
    <p:sldId id="259" r:id="rId7"/>
    <p:sldId id="277" r:id="rId8"/>
    <p:sldId id="260" r:id="rId9"/>
    <p:sldId id="280" r:id="rId10"/>
    <p:sldId id="261" r:id="rId11"/>
    <p:sldId id="262" r:id="rId12"/>
    <p:sldId id="282" r:id="rId13"/>
    <p:sldId id="279" r:id="rId14"/>
    <p:sldId id="263" r:id="rId15"/>
    <p:sldId id="265" r:id="rId16"/>
    <p:sldId id="266" r:id="rId17"/>
    <p:sldId id="267" r:id="rId18"/>
    <p:sldId id="268" r:id="rId19"/>
    <p:sldId id="281" r:id="rId20"/>
    <p:sldId id="270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B40C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73" d="100"/>
          <a:sy n="73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9EE7C-20D7-402B-B441-AE3FBB30BFAB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3F069-2CB5-40A0-AAAC-D34817179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F069-2CB5-40A0-AAAC-D34817179F7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F069-2CB5-40A0-AAAC-D34817179F7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D0DC084-F70D-4BF7-93FA-CB8CE06DB828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E93C81D-B9D2-4BF8-863B-F7FD700E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C084-F70D-4BF7-93FA-CB8CE06DB828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C81D-B9D2-4BF8-863B-F7FD700E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C084-F70D-4BF7-93FA-CB8CE06DB828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C81D-B9D2-4BF8-863B-F7FD700E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0DC084-F70D-4BF7-93FA-CB8CE06DB828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93C81D-B9D2-4BF8-863B-F7FD700EB3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D0DC084-F70D-4BF7-93FA-CB8CE06DB828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E93C81D-B9D2-4BF8-863B-F7FD700E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C084-F70D-4BF7-93FA-CB8CE06DB828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C81D-B9D2-4BF8-863B-F7FD700EB3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C084-F70D-4BF7-93FA-CB8CE06DB828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C81D-B9D2-4BF8-863B-F7FD700EB3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0DC084-F70D-4BF7-93FA-CB8CE06DB828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93C81D-B9D2-4BF8-863B-F7FD700EB3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C084-F70D-4BF7-93FA-CB8CE06DB828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C81D-B9D2-4BF8-863B-F7FD700E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0DC084-F70D-4BF7-93FA-CB8CE06DB828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93C81D-B9D2-4BF8-863B-F7FD700EB3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0DC084-F70D-4BF7-93FA-CB8CE06DB828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93C81D-B9D2-4BF8-863B-F7FD700EB3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0DC084-F70D-4BF7-93FA-CB8CE06DB828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93C81D-B9D2-4BF8-863B-F7FD700E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ypted-tbn1.gstatic.com/images?q=tbn:ANd9GcR9jn1r6Zrc-Q3QCp79s8pi7DWoVW-EqhrbWC_DYIKeh1EE_oDpvQ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929" y="685800"/>
            <a:ext cx="8204531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14400"/>
            <a:ext cx="8077200" cy="533095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Phonebloks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melainkan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dukungan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Thunderclap,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Phonebloks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berencana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menyebarkan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tersampaikan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Phoneblock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dukungan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media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twitter,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blog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keuntungan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C:\Users\TOSHIBA\Desktop\fgsdaS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648200"/>
            <a:ext cx="4411001" cy="20574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04800"/>
            <a:ext cx="41052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848600" cy="563575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r>
              <a:rPr lang="en-US" dirty="0" smtClean="0"/>
              <a:t>	</a:t>
            </a:r>
          </a:p>
          <a:p>
            <a:pPr>
              <a:lnSpc>
                <a:spcPct val="160000"/>
              </a:lnSpc>
              <a:buNone/>
            </a:pPr>
            <a:r>
              <a:rPr lang="en-US" sz="1800" dirty="0" smtClean="0"/>
              <a:t>Cara </a:t>
            </a:r>
            <a:r>
              <a:rPr lang="en-US" sz="1800" dirty="0" err="1" smtClean="0"/>
              <a:t>kerja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phonebloks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:</a:t>
            </a:r>
          </a:p>
          <a:p>
            <a:pPr>
              <a:lnSpc>
                <a:spcPct val="160000"/>
              </a:lnSpc>
              <a:buNone/>
            </a:pPr>
            <a:r>
              <a:rPr lang="en-US" sz="1800" dirty="0" smtClean="0"/>
              <a:t>	-</a:t>
            </a:r>
            <a:r>
              <a:rPr lang="en-US" sz="1800" dirty="0" err="1" smtClean="0"/>
              <a:t>Mengupgrade</a:t>
            </a:r>
            <a:r>
              <a:rPr lang="en-US" sz="1800" dirty="0" smtClean="0"/>
              <a:t> PC yang </a:t>
            </a:r>
            <a:r>
              <a:rPr lang="en-US" sz="1800" dirty="0" err="1" smtClean="0"/>
              <a:t>diaplikasikan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smartphone</a:t>
            </a:r>
            <a:r>
              <a:rPr lang="en-US" sz="1800" dirty="0" smtClean="0"/>
              <a:t> </a:t>
            </a:r>
            <a:r>
              <a:rPr lang="en-US" sz="1800" dirty="0" err="1" smtClean="0"/>
              <a:t>menyerupai</a:t>
            </a:r>
            <a:r>
              <a:rPr lang="en-US" sz="1800" dirty="0" smtClean="0"/>
              <a:t> </a:t>
            </a:r>
            <a:r>
              <a:rPr lang="en-US" sz="1800" dirty="0" err="1" smtClean="0"/>
              <a:t>permainan</a:t>
            </a:r>
            <a:r>
              <a:rPr lang="en-US" sz="1800" dirty="0" smtClean="0"/>
              <a:t> </a:t>
            </a:r>
            <a:r>
              <a:rPr lang="en-US" sz="1800" dirty="0" err="1" smtClean="0"/>
              <a:t>lego</a:t>
            </a:r>
            <a:r>
              <a:rPr lang="en-US" sz="1800" dirty="0" smtClean="0"/>
              <a:t>. </a:t>
            </a:r>
          </a:p>
          <a:p>
            <a:pPr>
              <a:lnSpc>
                <a:spcPct val="160000"/>
              </a:lnSpc>
              <a:buNone/>
            </a:pPr>
            <a:r>
              <a:rPr lang="en-US" sz="1800" dirty="0" smtClean="0"/>
              <a:t>	-</a:t>
            </a:r>
            <a:r>
              <a:rPr lang="en-US" sz="1800" dirty="0" err="1" smtClean="0"/>
              <a:t>Setiap</a:t>
            </a:r>
            <a:r>
              <a:rPr lang="en-US" sz="1800" dirty="0" smtClean="0"/>
              <a:t> </a:t>
            </a:r>
            <a:r>
              <a:rPr lang="en-US" sz="1800" dirty="0" err="1" smtClean="0"/>
              <a:t>Phonebloks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mempunyai</a:t>
            </a:r>
            <a:r>
              <a:rPr lang="en-US" sz="1800" dirty="0" smtClean="0"/>
              <a:t> </a:t>
            </a:r>
            <a:r>
              <a:rPr lang="en-US" sz="1800" dirty="0" err="1" smtClean="0"/>
              <a:t>motherboardnya</a:t>
            </a:r>
            <a:r>
              <a:rPr lang="en-US" sz="1800" dirty="0" smtClean="0"/>
              <a:t> </a:t>
            </a:r>
            <a:r>
              <a:rPr lang="en-US" sz="1800" dirty="0" err="1" smtClean="0"/>
              <a:t>sendiri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terdiri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lubang-lubang</a:t>
            </a:r>
            <a:r>
              <a:rPr lang="en-US" sz="1800" dirty="0" smtClean="0"/>
              <a:t>.	</a:t>
            </a:r>
          </a:p>
          <a:p>
            <a:pPr>
              <a:lnSpc>
                <a:spcPct val="160000"/>
              </a:lnSpc>
              <a:buNone/>
            </a:pPr>
            <a:r>
              <a:rPr lang="en-US" sz="1800" dirty="0" smtClean="0"/>
              <a:t> 		</a:t>
            </a:r>
          </a:p>
          <a:p>
            <a:pPr>
              <a:lnSpc>
                <a:spcPct val="160000"/>
              </a:lnSpc>
              <a:buNone/>
            </a:pPr>
            <a:endParaRPr lang="en-US" sz="1800" dirty="0" smtClean="0"/>
          </a:p>
          <a:p>
            <a:pPr>
              <a:lnSpc>
                <a:spcPct val="160000"/>
              </a:lnSpc>
              <a:buNone/>
            </a:pPr>
            <a:endParaRPr lang="en-US" sz="1800" dirty="0" smtClean="0"/>
          </a:p>
          <a:p>
            <a:pPr>
              <a:lnSpc>
                <a:spcPct val="160000"/>
              </a:lnSpc>
              <a:buNone/>
            </a:pPr>
            <a:endParaRPr lang="en-US" sz="1800" dirty="0" smtClean="0"/>
          </a:p>
          <a:p>
            <a:pPr>
              <a:lnSpc>
                <a:spcPct val="160000"/>
              </a:lnSpc>
              <a:buNone/>
            </a:pPr>
            <a:endParaRPr lang="en-US" sz="1800" dirty="0" smtClean="0"/>
          </a:p>
          <a:p>
            <a:pPr>
              <a:lnSpc>
                <a:spcPct val="160000"/>
              </a:lnSpc>
              <a:buNone/>
            </a:pPr>
            <a:endParaRPr lang="en-US" sz="1800" dirty="0" smtClean="0"/>
          </a:p>
          <a:p>
            <a:pPr>
              <a:lnSpc>
                <a:spcPct val="160000"/>
              </a:lnSpc>
              <a:buNone/>
            </a:pPr>
            <a:endParaRPr lang="en-US" sz="1800" dirty="0" smtClean="0"/>
          </a:p>
          <a:p>
            <a:pPr>
              <a:lnSpc>
                <a:spcPct val="160000"/>
              </a:lnSpc>
              <a:buNone/>
            </a:pPr>
            <a:endParaRPr lang="en-US" dirty="0"/>
          </a:p>
        </p:txBody>
      </p:sp>
      <p:pic>
        <p:nvPicPr>
          <p:cNvPr id="6" name="Picture 2" descr="C:\Users\TOSHIBA\Desktop\TOTOLAN\phoneblock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652" y="4038600"/>
            <a:ext cx="6687948" cy="258276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19075"/>
            <a:ext cx="3362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1195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-</a:t>
            </a:r>
            <a:r>
              <a:rPr lang="en-US" sz="2000" dirty="0" err="1" smtClean="0"/>
              <a:t>Lubang-lubang</a:t>
            </a:r>
            <a:r>
              <a:rPr lang="en-US" sz="2000" dirty="0" smtClean="0"/>
              <a:t> </a:t>
            </a:r>
            <a:r>
              <a:rPr lang="en-US" sz="2000" dirty="0" err="1" smtClean="0"/>
              <a:t>inilah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membentuk</a:t>
            </a:r>
            <a:r>
              <a:rPr lang="en-US" sz="2000" dirty="0" smtClean="0"/>
              <a:t> </a:t>
            </a:r>
            <a:r>
              <a:rPr lang="en-US" sz="2000" dirty="0" err="1" smtClean="0"/>
              <a:t>smartphone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3074" name="Picture 2" descr="C:\Users\TOSHIBA\Desktop\kjasjASBJ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962400"/>
            <a:ext cx="3352800" cy="2411663"/>
          </a:xfrm>
          <a:prstGeom prst="rect">
            <a:avLst/>
          </a:prstGeom>
          <a:noFill/>
        </p:spPr>
      </p:pic>
      <p:pic>
        <p:nvPicPr>
          <p:cNvPr id="3075" name="Picture 3" descr="C:\Users\TOSHIBA\Desktop\anjKDBU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828800"/>
            <a:ext cx="3886200" cy="2561476"/>
          </a:xfrm>
          <a:prstGeom prst="rect">
            <a:avLst/>
          </a:prstGeom>
          <a:noFill/>
        </p:spPr>
      </p:pic>
      <p:pic>
        <p:nvPicPr>
          <p:cNvPr id="3076" name="Picture 4" descr="C:\Users\TOSHIBA\Desktop\sbhjaKBSH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90717">
            <a:off x="5101761" y="1713966"/>
            <a:ext cx="1279525" cy="1939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52600" y="1143000"/>
            <a:ext cx="6172200" cy="990600"/>
          </a:xfrm>
        </p:spPr>
        <p:txBody>
          <a:bodyPr/>
          <a:lstStyle/>
          <a:p>
            <a:r>
              <a:rPr lang="en-US" dirty="0" smtClean="0">
                <a:solidFill>
                  <a:srgbClr val="FF66CC"/>
                </a:solidFill>
              </a:rPr>
              <a:t>CHECK THIS !!</a:t>
            </a:r>
            <a:endParaRPr lang="en-US" dirty="0">
              <a:solidFill>
                <a:srgbClr val="FF66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635583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1000"/>
            <a:ext cx="3505200" cy="110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keunggulan</a:t>
            </a:r>
            <a:r>
              <a:rPr lang="en-US" dirty="0" smtClean="0"/>
              <a:t> yang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miliki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smartphone</a:t>
            </a:r>
            <a:r>
              <a:rPr lang="en-US" dirty="0" smtClean="0"/>
              <a:t> </a:t>
            </a:r>
            <a:r>
              <a:rPr lang="en-US" dirty="0" err="1" smtClean="0"/>
              <a:t>Phoneblocks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peminatnya</a:t>
            </a:r>
            <a:r>
              <a:rPr lang="en-US" dirty="0" smtClean="0"/>
              <a:t> pun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dukugan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smartphone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pun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0"/>
            <a:ext cx="6580953" cy="17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endParaRPr lang="en-US" dirty="0" smtClean="0"/>
          </a:p>
          <a:p>
            <a:pPr lvl="0">
              <a:lnSpc>
                <a:spcPct val="160000"/>
              </a:lnSpc>
              <a:buNone/>
            </a:pPr>
            <a:r>
              <a:rPr lang="en-US" dirty="0" smtClean="0"/>
              <a:t>1. Show we want this phone</a:t>
            </a:r>
          </a:p>
          <a:p>
            <a:pPr>
              <a:lnSpc>
                <a:spcPct val="16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mengumpulkan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acara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ponsel</a:t>
            </a:r>
            <a:r>
              <a:rPr lang="en-US" dirty="0" smtClean="0"/>
              <a:t> </a:t>
            </a:r>
            <a:r>
              <a:rPr lang="en-US" dirty="0" err="1" smtClean="0"/>
              <a:t>layak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. </a:t>
            </a:r>
          </a:p>
          <a:p>
            <a:pPr lvl="0">
              <a:lnSpc>
                <a:spcPct val="160000"/>
              </a:lnSpc>
              <a:buNone/>
            </a:pPr>
            <a:r>
              <a:rPr lang="en-US" dirty="0" smtClean="0"/>
              <a:t>2. Team up</a:t>
            </a:r>
          </a:p>
          <a:p>
            <a:pPr>
              <a:lnSpc>
                <a:spcPct val="160000"/>
              </a:lnSpc>
              <a:buNone/>
            </a:pPr>
            <a:r>
              <a:rPr lang="en-US" dirty="0" smtClean="0"/>
              <a:t>	Dari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yang </a:t>
            </a:r>
            <a:r>
              <a:rPr lang="en-US" dirty="0" err="1" smtClean="0"/>
              <a:t>kami</a:t>
            </a:r>
            <a:r>
              <a:rPr lang="en-US" dirty="0" smtClean="0"/>
              <a:t> </a:t>
            </a:r>
            <a:r>
              <a:rPr lang="en-US" dirty="0" err="1" smtClean="0"/>
              <a:t>dapatkan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kami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</a:t>
            </a:r>
            <a:r>
              <a:rPr lang="en-US" dirty="0" err="1" smtClean="0"/>
              <a:t>cocok</a:t>
            </a:r>
            <a:r>
              <a:rPr lang="en-US" dirty="0" smtClean="0"/>
              <a:t>.</a:t>
            </a:r>
          </a:p>
          <a:p>
            <a:pPr lvl="0">
              <a:lnSpc>
                <a:spcPct val="160000"/>
              </a:lnSpc>
              <a:buNone/>
            </a:pPr>
            <a:r>
              <a:rPr lang="en-US" dirty="0" smtClean="0"/>
              <a:t>3. Set up an online Platform</a:t>
            </a:r>
          </a:p>
          <a:p>
            <a:pPr>
              <a:lnSpc>
                <a:spcPct val="16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kami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mendirikan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platform online, </a:t>
            </a:r>
          </a:p>
          <a:p>
            <a:pPr lvl="0">
              <a:lnSpc>
                <a:spcPct val="160000"/>
              </a:lnSpc>
              <a:buNone/>
            </a:pPr>
            <a:r>
              <a:rPr lang="en-US" dirty="0" smtClean="0"/>
              <a:t>4. Develop a prototype</a:t>
            </a:r>
          </a:p>
          <a:p>
            <a:pPr>
              <a:lnSpc>
                <a:spcPct val="16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r>
              <a:rPr lang="en-US" dirty="0" smtClean="0"/>
              <a:t> </a:t>
            </a:r>
            <a:r>
              <a:rPr lang="en-US" dirty="0" err="1" smtClean="0"/>
              <a:t>kami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online </a:t>
            </a:r>
            <a:r>
              <a:rPr lang="en-US" dirty="0" err="1" smtClean="0"/>
              <a:t>kami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prototipe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modular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online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umpan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.</a:t>
            </a:r>
          </a:p>
          <a:p>
            <a:pPr>
              <a:lnSpc>
                <a:spcPct val="160000"/>
              </a:lnSpc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3505200" cy="145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TOSHIBA\Desktop\fgsdaS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648200"/>
            <a:ext cx="4411001" cy="2057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914400"/>
            <a:ext cx="7467600" cy="54832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		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Keungulan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phoneblock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smart phone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Pengguna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memilih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blok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ingin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diutamakan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kegunaannya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Susunannya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diubah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blok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ponsel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kerusakan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block,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ganti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block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mengati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fiture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dirty="0"/>
          </a:p>
        </p:txBody>
      </p:sp>
      <p:pic>
        <p:nvPicPr>
          <p:cNvPr id="4098" name="Picture 2" descr="C:\Users\TOSHIBA\Desktop\hduashduaHS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62200"/>
            <a:ext cx="390525" cy="333375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657600"/>
            <a:ext cx="3143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TOSHIBA\Desktop\hduashduaHS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724400"/>
            <a:ext cx="390525" cy="333375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28600"/>
            <a:ext cx="4191000" cy="132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OSHIBA\Desktop\fgsdaS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800600"/>
            <a:ext cx="4411001" cy="2057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Kelemahan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Phonebloks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sekali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Foundernya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dukungan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user Android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kamu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khalayak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ramai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/>
              <a:t>Dave </a:t>
            </a:r>
            <a:r>
              <a:rPr lang="en-US" dirty="0" err="1" smtClean="0"/>
              <a:t>berencana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menunggu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benar-benar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. Dave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menantikan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ponsel</a:t>
            </a:r>
            <a:r>
              <a:rPr lang="en-US" dirty="0" smtClean="0"/>
              <a:t> </a:t>
            </a:r>
            <a:r>
              <a:rPr lang="en-US" dirty="0" err="1" smtClean="0"/>
              <a:t>inovatif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28600"/>
            <a:ext cx="3429000" cy="98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OSHIBA\Desktop\fgsdaS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800600"/>
            <a:ext cx="4411001" cy="2057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066800"/>
            <a:ext cx="7467600" cy="54070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Phonebloks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hanyalah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ciptakan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tapi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benar-benar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direalisasikan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Sejauh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Phonebloks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sangatlah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nyata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Dan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perusahaan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Motorola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tertarik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design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phoneblocks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, Motorola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mengadopsi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mempekerjakan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dibalik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Phoneblocks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menciptakan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"Project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"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phoneblocks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8600"/>
            <a:ext cx="45243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425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None/>
            </a:pP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None/>
            </a:pPr>
            <a:r>
              <a:rPr lang="en-GB" sz="1900" dirty="0" smtClean="0"/>
              <a:t>	</a:t>
            </a:r>
          </a:p>
          <a:p>
            <a:pPr>
              <a:lnSpc>
                <a:spcPct val="160000"/>
              </a:lnSpc>
              <a:buNone/>
            </a:pPr>
            <a:endParaRPr lang="en-GB" sz="1900" dirty="0" smtClean="0"/>
          </a:p>
          <a:p>
            <a:pPr>
              <a:lnSpc>
                <a:spcPct val="160000"/>
              </a:lnSpc>
              <a:buNone/>
            </a:pPr>
            <a:endParaRPr lang="en-GB" sz="1900" dirty="0" smtClean="0"/>
          </a:p>
          <a:p>
            <a:pPr>
              <a:lnSpc>
                <a:spcPct val="160000"/>
              </a:lnSpc>
              <a:buNone/>
            </a:pPr>
            <a:endParaRPr lang="en-GB" sz="1900" dirty="0" smtClean="0"/>
          </a:p>
          <a:p>
            <a:pPr>
              <a:lnSpc>
                <a:spcPct val="160000"/>
              </a:lnSpc>
              <a:buNone/>
            </a:pPr>
            <a:r>
              <a:rPr lang="en-GB" sz="1900" dirty="0" smtClean="0"/>
              <a:t>	</a:t>
            </a:r>
          </a:p>
          <a:p>
            <a:pPr>
              <a:lnSpc>
                <a:spcPct val="160000"/>
              </a:lnSpc>
              <a:buNone/>
            </a:pPr>
            <a:r>
              <a:rPr lang="en-GB" sz="1900" dirty="0" err="1" smtClean="0"/>
              <a:t>Menurut</a:t>
            </a:r>
            <a:r>
              <a:rPr lang="en-GB" sz="1900" dirty="0" smtClean="0"/>
              <a:t> </a:t>
            </a:r>
            <a:r>
              <a:rPr lang="en-US" sz="1900" dirty="0" smtClean="0"/>
              <a:t>Gold, J. (2013) </a:t>
            </a:r>
            <a:r>
              <a:rPr lang="en-GB" sz="1900" i="1" dirty="0" smtClean="0"/>
              <a:t>Motorola </a:t>
            </a:r>
            <a:r>
              <a:rPr lang="en-GB" sz="1900" i="1" dirty="0" err="1" smtClean="0"/>
              <a:t>mengatakan</a:t>
            </a:r>
            <a:r>
              <a:rPr lang="en-GB" sz="1900" i="1" dirty="0" smtClean="0"/>
              <a:t> </a:t>
            </a:r>
            <a:r>
              <a:rPr lang="en-GB" sz="1900" i="1" dirty="0" err="1" smtClean="0"/>
              <a:t>bahwa</a:t>
            </a:r>
            <a:r>
              <a:rPr lang="en-GB" sz="1900" i="1" dirty="0" smtClean="0"/>
              <a:t> </a:t>
            </a:r>
            <a:r>
              <a:rPr lang="en-GB" sz="1900" i="1" dirty="0" err="1" smtClean="0"/>
              <a:t>idenya</a:t>
            </a:r>
            <a:r>
              <a:rPr lang="en-GB" sz="1900" i="1" dirty="0" smtClean="0"/>
              <a:t> </a:t>
            </a:r>
            <a:r>
              <a:rPr lang="en-GB" sz="1900" i="1" dirty="0" err="1" smtClean="0"/>
              <a:t>adalah</a:t>
            </a:r>
            <a:r>
              <a:rPr lang="en-GB" sz="1900" i="1" dirty="0" smtClean="0"/>
              <a:t> </a:t>
            </a:r>
            <a:r>
              <a:rPr lang="en-GB" sz="1900" i="1" dirty="0" err="1" smtClean="0"/>
              <a:t>untuk</a:t>
            </a:r>
            <a:r>
              <a:rPr lang="en-GB" sz="1900" i="1" dirty="0" smtClean="0"/>
              <a:t> </a:t>
            </a:r>
            <a:r>
              <a:rPr lang="en-GB" sz="1900" i="1" dirty="0" err="1" smtClean="0"/>
              <a:t>membawa</a:t>
            </a:r>
            <a:r>
              <a:rPr lang="en-GB" sz="1900" i="1" dirty="0" smtClean="0"/>
              <a:t> </a:t>
            </a:r>
            <a:r>
              <a:rPr lang="en-GB" sz="1900" i="1" dirty="0" err="1" smtClean="0"/>
              <a:t>estetika</a:t>
            </a:r>
            <a:r>
              <a:rPr lang="en-GB" sz="1900" i="1" dirty="0" smtClean="0"/>
              <a:t> </a:t>
            </a:r>
            <a:r>
              <a:rPr lang="en-GB" sz="1900" i="1" dirty="0" err="1" smtClean="0"/>
              <a:t>terbuka</a:t>
            </a:r>
            <a:r>
              <a:rPr lang="en-GB" sz="1900" i="1" dirty="0" smtClean="0"/>
              <a:t> </a:t>
            </a:r>
            <a:r>
              <a:rPr lang="en-GB" sz="1900" i="1" dirty="0" err="1" smtClean="0"/>
              <a:t>untuk</a:t>
            </a:r>
            <a:r>
              <a:rPr lang="en-GB" sz="1900" i="1" dirty="0" smtClean="0"/>
              <a:t> </a:t>
            </a:r>
            <a:r>
              <a:rPr lang="en-GB" sz="1900" i="1" dirty="0" err="1" smtClean="0"/>
              <a:t>perangkat</a:t>
            </a:r>
            <a:r>
              <a:rPr lang="en-GB" sz="1900" i="1" dirty="0" smtClean="0"/>
              <a:t> mobile. Motorola </a:t>
            </a:r>
            <a:r>
              <a:rPr lang="en-GB" sz="1900" i="1" dirty="0" err="1" smtClean="0"/>
              <a:t>bekerjasama</a:t>
            </a:r>
            <a:r>
              <a:rPr lang="en-GB" sz="1900" i="1" dirty="0" smtClean="0"/>
              <a:t> </a:t>
            </a:r>
            <a:r>
              <a:rPr lang="en-GB" sz="1900" i="1" dirty="0" err="1" smtClean="0"/>
              <a:t>denga</a:t>
            </a:r>
            <a:r>
              <a:rPr lang="en-GB" sz="1900" i="1" dirty="0" smtClean="0"/>
              <a:t> </a:t>
            </a:r>
            <a:r>
              <a:rPr lang="en-GB" sz="1900" i="1" dirty="0" err="1" smtClean="0"/>
              <a:t>Phoneblok</a:t>
            </a:r>
            <a:r>
              <a:rPr lang="en-GB" sz="1900" i="1" dirty="0" smtClean="0"/>
              <a:t> </a:t>
            </a:r>
            <a:r>
              <a:rPr lang="en-GB" sz="1900" i="1" dirty="0" err="1" smtClean="0"/>
              <a:t>untuk</a:t>
            </a:r>
            <a:r>
              <a:rPr lang="en-GB" sz="1900" i="1" dirty="0" smtClean="0"/>
              <a:t> </a:t>
            </a:r>
            <a:r>
              <a:rPr lang="en-GB" sz="1900" i="1" dirty="0" err="1" smtClean="0"/>
              <a:t>membangun</a:t>
            </a:r>
            <a:r>
              <a:rPr lang="en-GB" sz="1900" i="1" dirty="0" smtClean="0"/>
              <a:t> project </a:t>
            </a:r>
            <a:r>
              <a:rPr lang="en-GB" sz="1900" i="1" dirty="0" err="1" smtClean="0"/>
              <a:t>Ara</a:t>
            </a:r>
            <a:r>
              <a:rPr lang="en-GB" sz="1900" i="1" dirty="0" smtClean="0"/>
              <a:t> </a:t>
            </a:r>
            <a:r>
              <a:rPr lang="en-GB" sz="1900" i="1" dirty="0" err="1" smtClean="0"/>
              <a:t>ini</a:t>
            </a:r>
            <a:r>
              <a:rPr lang="en-GB" sz="1900" i="1" dirty="0" smtClean="0"/>
              <a:t>. </a:t>
            </a:r>
            <a:r>
              <a:rPr lang="en-GB" sz="1900" i="1" dirty="0" err="1" smtClean="0"/>
              <a:t>Phoneblok</a:t>
            </a:r>
            <a:r>
              <a:rPr lang="en-GB" sz="1900" i="1" dirty="0" smtClean="0"/>
              <a:t>,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kebetulan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atau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tidak</a:t>
            </a:r>
            <a:r>
              <a:rPr lang="en-US" sz="1900" i="1" dirty="0" smtClean="0"/>
              <a:t>, </a:t>
            </a:r>
            <a:r>
              <a:rPr lang="en-US" sz="1900" i="1" dirty="0" err="1" smtClean="0"/>
              <a:t>telah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difokuskan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pada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hari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ini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sebagai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puncak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dari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kampanye</a:t>
            </a:r>
            <a:r>
              <a:rPr lang="en-US" sz="1900" i="1" dirty="0" smtClean="0"/>
              <a:t> media </a:t>
            </a:r>
            <a:r>
              <a:rPr lang="en-US" sz="1900" i="1" dirty="0" err="1" smtClean="0"/>
              <a:t>sosial</a:t>
            </a:r>
            <a:r>
              <a:rPr lang="en-US" sz="1900" i="1" dirty="0" smtClean="0"/>
              <a:t> yang </a:t>
            </a:r>
            <a:r>
              <a:rPr lang="en-US" sz="1900" i="1" dirty="0" err="1" smtClean="0"/>
              <a:t>terkoordinasi</a:t>
            </a:r>
            <a:r>
              <a:rPr lang="en-US" sz="1900" i="1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TOSHIBA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8600"/>
            <a:ext cx="4911725" cy="308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mblr_n0tt7rjA4r1srbu7mo1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685800"/>
            <a:ext cx="5867400" cy="58674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1000"/>
            <a:ext cx="46005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OSHIBA\Desktop\fgsdaS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800600"/>
            <a:ext cx="4411001" cy="2057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1603375"/>
            <a:ext cx="7467600" cy="52546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Phoneblok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smartphone</a:t>
            </a:r>
            <a:r>
              <a:rPr lang="en-US" dirty="0" smtClean="0"/>
              <a:t> yang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dipasang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bersama-sama</a:t>
            </a:r>
            <a:r>
              <a:rPr lang="en-US" dirty="0" smtClean="0"/>
              <a:t>.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tersendiri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 Bluetooth, </a:t>
            </a:r>
            <a:r>
              <a:rPr lang="en-US" dirty="0" err="1" smtClean="0"/>
              <a:t>jaringan</a:t>
            </a:r>
            <a:r>
              <a:rPr lang="en-US" dirty="0" smtClean="0"/>
              <a:t> </a:t>
            </a:r>
            <a:r>
              <a:rPr lang="en-US" dirty="0" err="1" smtClean="0"/>
              <a:t>WiFi</a:t>
            </a:r>
            <a:r>
              <a:rPr lang="en-US" dirty="0" smtClean="0"/>
              <a:t>, </a:t>
            </a:r>
            <a:r>
              <a:rPr lang="en-US" dirty="0" err="1" smtClean="0"/>
              <a:t>kamera</a:t>
            </a:r>
            <a:r>
              <a:rPr lang="en-US" dirty="0" smtClean="0"/>
              <a:t>,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.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rusak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-upgrade,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menggantinya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 smtClean="0"/>
              <a:t>komponen</a:t>
            </a:r>
            <a:r>
              <a:rPr lang="en-US" dirty="0" smtClean="0"/>
              <a:t> yang lain yang lain.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Komponen-komponen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.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melekat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ponsel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yang </a:t>
            </a:r>
            <a:r>
              <a:rPr lang="en-US" dirty="0" err="1" smtClean="0"/>
              <a:t>berlubang</a:t>
            </a:r>
            <a:r>
              <a:rPr lang="en-US" dirty="0" smtClean="0"/>
              <a:t>. </a:t>
            </a:r>
            <a:r>
              <a:rPr lang="en-US" dirty="0" err="1" smtClean="0"/>
              <a:t>Lubang-lubang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ponsel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yang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0"/>
            <a:ext cx="42471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Gold, J. (2013). Motorola wants you to build your own </a:t>
            </a:r>
            <a:r>
              <a:rPr lang="en-US" dirty="0" err="1" smtClean="0"/>
              <a:t>smartphone</a:t>
            </a:r>
            <a:r>
              <a:rPr lang="en-US" dirty="0" smtClean="0"/>
              <a:t> with Project </a:t>
            </a:r>
            <a:r>
              <a:rPr lang="en-US" dirty="0" err="1" smtClean="0"/>
              <a:t>Ara</a:t>
            </a:r>
            <a:r>
              <a:rPr lang="en-US" dirty="0" smtClean="0"/>
              <a:t>: Is the age of the modular </a:t>
            </a:r>
            <a:r>
              <a:rPr lang="en-US" dirty="0" err="1" smtClean="0"/>
              <a:t>smartphone</a:t>
            </a:r>
            <a:r>
              <a:rPr lang="en-US" dirty="0" smtClean="0"/>
              <a:t> here already? </a:t>
            </a:r>
            <a:r>
              <a:rPr lang="en-US" i="1" dirty="0" err="1" smtClean="0"/>
              <a:t>Proquest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 Williams, B. K., &amp; Sawyer, S. C. (2011). </a:t>
            </a:r>
            <a:r>
              <a:rPr lang="en-US" i="1" dirty="0" smtClean="0"/>
              <a:t>Using Information Technology: A Practical Introduction to Computers &amp; Communications.</a:t>
            </a:r>
            <a:r>
              <a:rPr lang="en-US" dirty="0" smtClean="0"/>
              <a:t> New York: McGraw-Hill.  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436820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sz="4500" dirty="0" smtClean="0"/>
              <a:t>		</a:t>
            </a:r>
            <a:r>
              <a:rPr lang="en-US" sz="4500" dirty="0" err="1" smtClean="0"/>
              <a:t>Phoneblocks</a:t>
            </a:r>
            <a:r>
              <a:rPr lang="en-US" sz="4500" dirty="0" smtClean="0"/>
              <a:t> </a:t>
            </a:r>
            <a:r>
              <a:rPr lang="en-US" sz="4500" dirty="0" err="1" smtClean="0"/>
              <a:t>adalah</a:t>
            </a:r>
            <a:r>
              <a:rPr lang="en-US" sz="4500" dirty="0" smtClean="0"/>
              <a:t> </a:t>
            </a:r>
            <a:r>
              <a:rPr lang="en-US" sz="4500" dirty="0" err="1" smtClean="0"/>
              <a:t>salah</a:t>
            </a:r>
            <a:r>
              <a:rPr lang="en-US" sz="4500" dirty="0" smtClean="0"/>
              <a:t> </a:t>
            </a:r>
            <a:r>
              <a:rPr lang="en-US" sz="4500" dirty="0" err="1" smtClean="0"/>
              <a:t>satu</a:t>
            </a:r>
            <a:r>
              <a:rPr lang="en-US" sz="4500" dirty="0" smtClean="0"/>
              <a:t> </a:t>
            </a:r>
            <a:r>
              <a:rPr lang="en-US" sz="4500" dirty="0" err="1" smtClean="0"/>
              <a:t>jenis</a:t>
            </a:r>
            <a:r>
              <a:rPr lang="en-US" sz="4500" dirty="0" smtClean="0"/>
              <a:t> </a:t>
            </a:r>
            <a:r>
              <a:rPr lang="en-US" sz="4500" dirty="0" err="1" smtClean="0"/>
              <a:t>smartphone</a:t>
            </a:r>
            <a:r>
              <a:rPr lang="en-US" sz="4500" dirty="0" smtClean="0"/>
              <a:t> yang </a:t>
            </a:r>
            <a:r>
              <a:rPr lang="en-US" sz="4500" dirty="0" err="1" smtClean="0"/>
              <a:t>sedang</a:t>
            </a:r>
            <a:r>
              <a:rPr lang="en-US" sz="4500" dirty="0" smtClean="0"/>
              <a:t> </a:t>
            </a:r>
            <a:r>
              <a:rPr lang="en-US" sz="4500" dirty="0" err="1" smtClean="0"/>
              <a:t>banyak</a:t>
            </a:r>
            <a:r>
              <a:rPr lang="en-US" sz="4500" dirty="0" smtClean="0"/>
              <a:t> </a:t>
            </a:r>
            <a:r>
              <a:rPr lang="en-US" sz="4500" dirty="0" err="1" smtClean="0"/>
              <a:t>di</a:t>
            </a:r>
            <a:r>
              <a:rPr lang="en-US" sz="4500" dirty="0" smtClean="0"/>
              <a:t> </a:t>
            </a:r>
            <a:r>
              <a:rPr lang="en-US" sz="4500" dirty="0" err="1" smtClean="0"/>
              <a:t>bicarakan</a:t>
            </a:r>
            <a:r>
              <a:rPr lang="en-US" sz="4500" dirty="0" smtClean="0"/>
              <a:t> </a:t>
            </a:r>
            <a:r>
              <a:rPr lang="en-US" sz="4500" dirty="0" err="1" smtClean="0"/>
              <a:t>saat</a:t>
            </a:r>
            <a:r>
              <a:rPr lang="en-US" sz="4500" dirty="0" smtClean="0"/>
              <a:t> </a:t>
            </a:r>
            <a:r>
              <a:rPr lang="en-US" sz="4500" dirty="0" err="1" smtClean="0"/>
              <a:t>ini</a:t>
            </a:r>
            <a:r>
              <a:rPr lang="en-US" sz="4500" dirty="0" smtClean="0"/>
              <a:t> , </a:t>
            </a:r>
            <a:r>
              <a:rPr lang="en-US" sz="4500" dirty="0" err="1" smtClean="0"/>
              <a:t>smartphone</a:t>
            </a:r>
            <a:r>
              <a:rPr lang="en-US" sz="4500" dirty="0" smtClean="0"/>
              <a:t> </a:t>
            </a:r>
            <a:r>
              <a:rPr lang="en-US" sz="4500" dirty="0" err="1" smtClean="0"/>
              <a:t>itu</a:t>
            </a:r>
            <a:r>
              <a:rPr lang="en-US" sz="4500" dirty="0" smtClean="0"/>
              <a:t> </a:t>
            </a:r>
            <a:r>
              <a:rPr lang="en-US" sz="4500" dirty="0" err="1" smtClean="0"/>
              <a:t>sendiri</a:t>
            </a:r>
            <a:r>
              <a:rPr lang="en-US" sz="4500" dirty="0" smtClean="0"/>
              <a:t> </a:t>
            </a:r>
            <a:r>
              <a:rPr lang="en-US" sz="4500" dirty="0" err="1" smtClean="0"/>
              <a:t>adalah</a:t>
            </a:r>
            <a:r>
              <a:rPr lang="en-US" sz="4500" dirty="0" smtClean="0"/>
              <a:t>  </a:t>
            </a:r>
            <a:r>
              <a:rPr lang="en-US" sz="4500" dirty="0" err="1" smtClean="0"/>
              <a:t>perangkat</a:t>
            </a:r>
            <a:r>
              <a:rPr lang="en-US" sz="4500" dirty="0" smtClean="0"/>
              <a:t> </a:t>
            </a:r>
            <a:r>
              <a:rPr lang="en-US" sz="4500" dirty="0" err="1" smtClean="0"/>
              <a:t>keras</a:t>
            </a:r>
            <a:r>
              <a:rPr lang="en-US" sz="4500" dirty="0" smtClean="0"/>
              <a:t> yang </a:t>
            </a:r>
            <a:r>
              <a:rPr lang="en-US" sz="4500" dirty="0" err="1" smtClean="0"/>
              <a:t>memiliki</a:t>
            </a:r>
            <a:r>
              <a:rPr lang="en-US" sz="4500" dirty="0" smtClean="0"/>
              <a:t> </a:t>
            </a:r>
            <a:r>
              <a:rPr lang="en-US" sz="4500" dirty="0" err="1" smtClean="0"/>
              <a:t>banyak</a:t>
            </a:r>
            <a:r>
              <a:rPr lang="en-US" sz="4500" dirty="0" smtClean="0"/>
              <a:t> </a:t>
            </a:r>
            <a:r>
              <a:rPr lang="en-US" sz="4500" dirty="0" err="1" smtClean="0"/>
              <a:t>fiture</a:t>
            </a:r>
            <a:r>
              <a:rPr lang="en-US" sz="4500" dirty="0" smtClean="0"/>
              <a:t>  </a:t>
            </a:r>
            <a:r>
              <a:rPr lang="en-US" sz="4500" dirty="0" err="1" smtClean="0"/>
              <a:t>dari</a:t>
            </a:r>
            <a:r>
              <a:rPr lang="en-US" sz="4500" dirty="0" smtClean="0"/>
              <a:t> </a:t>
            </a:r>
            <a:r>
              <a:rPr lang="en-US" sz="4500" dirty="0" err="1" smtClean="0"/>
              <a:t>telfon</a:t>
            </a:r>
            <a:r>
              <a:rPr lang="en-US" sz="4500" dirty="0" smtClean="0"/>
              <a:t> </a:t>
            </a:r>
            <a:r>
              <a:rPr lang="en-US" sz="4500" dirty="0" err="1" smtClean="0"/>
              <a:t>celuler</a:t>
            </a:r>
            <a:r>
              <a:rPr lang="en-US" sz="4500" dirty="0" smtClean="0"/>
              <a:t> , </a:t>
            </a:r>
            <a:r>
              <a:rPr lang="en-US" sz="4500" dirty="0" err="1" smtClean="0"/>
              <a:t>Menurut</a:t>
            </a:r>
            <a:r>
              <a:rPr lang="en-US" sz="4500" dirty="0" smtClean="0"/>
              <a:t> Williams &amp; Sawyer (2011), </a:t>
            </a:r>
            <a:r>
              <a:rPr lang="en-US" sz="4500" dirty="0" err="1" smtClean="0"/>
              <a:t>smartphone</a:t>
            </a:r>
            <a:r>
              <a:rPr lang="en-US" sz="4500" dirty="0" smtClean="0"/>
              <a:t> </a:t>
            </a:r>
            <a:r>
              <a:rPr lang="en-US" sz="4500" dirty="0" err="1" smtClean="0"/>
              <a:t>adalah</a:t>
            </a:r>
            <a:r>
              <a:rPr lang="en-US" sz="4500" dirty="0" smtClean="0"/>
              <a:t> </a:t>
            </a:r>
            <a:r>
              <a:rPr lang="en-US" sz="4500" dirty="0" err="1" smtClean="0"/>
              <a:t>telepon</a:t>
            </a:r>
            <a:r>
              <a:rPr lang="en-US" sz="4500" dirty="0" smtClean="0"/>
              <a:t> </a:t>
            </a:r>
            <a:r>
              <a:rPr lang="en-US" sz="4500" dirty="0" err="1" smtClean="0"/>
              <a:t>selular</a:t>
            </a:r>
            <a:r>
              <a:rPr lang="en-US" sz="4500" dirty="0" smtClean="0"/>
              <a:t> </a:t>
            </a:r>
            <a:r>
              <a:rPr lang="en-US" sz="4500" dirty="0" err="1" smtClean="0"/>
              <a:t>dengan</a:t>
            </a:r>
            <a:r>
              <a:rPr lang="en-US" sz="4500" dirty="0" smtClean="0"/>
              <a:t> </a:t>
            </a:r>
            <a:r>
              <a:rPr lang="en-US" sz="4500" dirty="0" err="1" smtClean="0"/>
              <a:t>mikroprosesor</a:t>
            </a:r>
            <a:r>
              <a:rPr lang="en-US" sz="4500" dirty="0" smtClean="0"/>
              <a:t>, </a:t>
            </a:r>
            <a:r>
              <a:rPr lang="en-US" sz="4500" dirty="0" err="1" smtClean="0"/>
              <a:t>memori</a:t>
            </a:r>
            <a:r>
              <a:rPr lang="en-US" sz="4500" dirty="0" smtClean="0"/>
              <a:t>, </a:t>
            </a:r>
            <a:r>
              <a:rPr lang="en-US" sz="4500" dirty="0" err="1" smtClean="0"/>
              <a:t>layar</a:t>
            </a:r>
            <a:r>
              <a:rPr lang="en-US" sz="4500" dirty="0" smtClean="0"/>
              <a:t> </a:t>
            </a:r>
            <a:r>
              <a:rPr lang="en-US" sz="4500" dirty="0" err="1" smtClean="0"/>
              <a:t>dan</a:t>
            </a:r>
            <a:r>
              <a:rPr lang="en-US" sz="4500" dirty="0" smtClean="0"/>
              <a:t> modem </a:t>
            </a:r>
            <a:r>
              <a:rPr lang="en-US" sz="4500" dirty="0" err="1" smtClean="0"/>
              <a:t>bawaan</a:t>
            </a:r>
            <a:r>
              <a:rPr lang="en-US" sz="4500" dirty="0" smtClean="0"/>
              <a:t>. Smartphone </a:t>
            </a:r>
            <a:r>
              <a:rPr lang="en-US" sz="4500" dirty="0" err="1" smtClean="0"/>
              <a:t>merupakan</a:t>
            </a:r>
            <a:r>
              <a:rPr lang="en-US" sz="4500" dirty="0" smtClean="0"/>
              <a:t> </a:t>
            </a:r>
            <a:r>
              <a:rPr lang="en-US" sz="4500" dirty="0" err="1" smtClean="0"/>
              <a:t>ponsel</a:t>
            </a:r>
            <a:r>
              <a:rPr lang="en-US" sz="4500" dirty="0" smtClean="0"/>
              <a:t> multimedia yang </a:t>
            </a:r>
            <a:r>
              <a:rPr lang="en-US" sz="4500" dirty="0" err="1" smtClean="0"/>
              <a:t>menggabungkan</a:t>
            </a:r>
            <a:r>
              <a:rPr lang="en-US" sz="4500" dirty="0" smtClean="0"/>
              <a:t> </a:t>
            </a:r>
            <a:r>
              <a:rPr lang="en-US" sz="4500" dirty="0" err="1" smtClean="0"/>
              <a:t>fungsionalitas</a:t>
            </a:r>
            <a:r>
              <a:rPr lang="en-US" sz="4500" dirty="0" smtClean="0"/>
              <a:t> PC </a:t>
            </a:r>
            <a:r>
              <a:rPr lang="en-US" sz="4500" dirty="0" err="1" smtClean="0"/>
              <a:t>dan</a:t>
            </a:r>
            <a:r>
              <a:rPr lang="en-US" sz="4500" dirty="0" smtClean="0"/>
              <a:t> handset </a:t>
            </a:r>
            <a:r>
              <a:rPr lang="en-US" sz="4500" dirty="0" err="1" smtClean="0"/>
              <a:t>sehingga</a:t>
            </a:r>
            <a:r>
              <a:rPr lang="en-US" sz="4500" dirty="0" smtClean="0"/>
              <a:t> </a:t>
            </a:r>
            <a:r>
              <a:rPr lang="en-US" sz="4500" dirty="0" err="1" smtClean="0"/>
              <a:t>menghasilkan</a:t>
            </a:r>
            <a:r>
              <a:rPr lang="en-US" sz="4500" dirty="0" smtClean="0"/>
              <a:t> gadget yang </a:t>
            </a:r>
            <a:r>
              <a:rPr lang="en-US" sz="4500" dirty="0" err="1" smtClean="0"/>
              <a:t>mewah</a:t>
            </a:r>
            <a:r>
              <a:rPr lang="en-US" sz="4500" dirty="0" smtClean="0"/>
              <a:t>.</a:t>
            </a:r>
          </a:p>
          <a:p>
            <a:pPr>
              <a:lnSpc>
                <a:spcPct val="170000"/>
              </a:lnSpc>
              <a:buNone/>
            </a:pPr>
            <a:endParaRPr lang="en-US" sz="2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5721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57200"/>
            <a:ext cx="7467600" cy="527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phonebloks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desain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ponsel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prototype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ciptakan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pengguna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mudah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bosan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membeli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ponsel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komponen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ponsel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rusak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Pengguna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memodifikasi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komponen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ponsel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kebutuhannya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phonebloks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pengguna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ponsel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ponselnya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7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Hal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7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prosesor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-storage, </a:t>
            </a:r>
          </a:p>
          <a:p>
            <a:pPr>
              <a:lnSpc>
                <a:spcPct val="17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kamera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7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/>
          </a:p>
        </p:txBody>
      </p:sp>
      <p:pic>
        <p:nvPicPr>
          <p:cNvPr id="12290" name="Picture 2" descr="C:\Users\TOSHIBA\Desktop\og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429000"/>
            <a:ext cx="2887662" cy="2887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TOSHIBA\Desktop\fgsdaS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648200"/>
            <a:ext cx="4411001" cy="20574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400" dirty="0" smtClean="0"/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Phoneblocks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ciptakan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2013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Dave Hakes d,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tujuannya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sederhana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mencoba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dunia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sesuatu.Tetapi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dave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menciptakan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phonsel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rakitan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team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mendisain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ponsel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phonebloks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TOSHIBA\Desktop\fcFCx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28975"/>
            <a:ext cx="7896226" cy="301942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0"/>
            <a:ext cx="49434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lnSpc>
                <a:spcPct val="170000"/>
              </a:lnSpc>
              <a:buNone/>
            </a:pP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Dave Hakes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teamnya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menciptakan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desain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phonebloks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bertujuan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lnSpc>
                <a:spcPct val="170000"/>
              </a:lnSpc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	1.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Mengurangi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sampah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elektronik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dunia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lnSpc>
                <a:spcPct val="170000"/>
              </a:lnSpc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fiture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ponsel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rusak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membuang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ponsel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menganti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fiture-fiture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yangdi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inginkan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perbaiki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phoneblock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70000"/>
              </a:lnSpc>
              <a:buNone/>
            </a:pPr>
            <a:endParaRPr lang="en-US" sz="2600" dirty="0" smtClean="0"/>
          </a:p>
          <a:p>
            <a:pPr>
              <a:lnSpc>
                <a:spcPct val="160000"/>
              </a:lnSpc>
              <a:buNone/>
            </a:pPr>
            <a:endParaRPr lang="en-US" sz="2600" dirty="0" smtClean="0"/>
          </a:p>
          <a:p>
            <a:pPr>
              <a:lnSpc>
                <a:spcPct val="160000"/>
              </a:lnSpc>
              <a:buNone/>
            </a:pPr>
            <a:endParaRPr lang="en-US" sz="2600" dirty="0" smtClean="0"/>
          </a:p>
          <a:p>
            <a:pPr>
              <a:lnSpc>
                <a:spcPct val="160000"/>
              </a:lnSpc>
              <a:buNone/>
            </a:pPr>
            <a:endParaRPr lang="en-US" sz="2600" dirty="0" smtClean="0"/>
          </a:p>
          <a:p>
            <a:pPr>
              <a:lnSpc>
                <a:spcPct val="160000"/>
              </a:lnSpc>
              <a:buNone/>
            </a:pPr>
            <a:endParaRPr lang="en-US" sz="2600" dirty="0" smtClean="0"/>
          </a:p>
          <a:p>
            <a:pPr>
              <a:lnSpc>
                <a:spcPct val="160000"/>
              </a:lnSpc>
              <a:buNone/>
            </a:pPr>
            <a:endParaRPr lang="en-US" sz="2600" dirty="0" smtClean="0"/>
          </a:p>
          <a:p>
            <a:pPr>
              <a:lnSpc>
                <a:spcPct val="160000"/>
              </a:lnSpc>
              <a:buNone/>
            </a:pPr>
            <a:endParaRPr lang="en-US" sz="2600" dirty="0" smtClean="0"/>
          </a:p>
          <a:p>
            <a:pPr>
              <a:lnSpc>
                <a:spcPct val="160000"/>
              </a:lnSpc>
              <a:buNone/>
            </a:pPr>
            <a:endParaRPr lang="en-US" sz="2600" dirty="0" smtClean="0"/>
          </a:p>
          <a:p>
            <a:pPr>
              <a:lnSpc>
                <a:spcPct val="160000"/>
              </a:lnSpc>
              <a:buNone/>
            </a:pPr>
            <a:r>
              <a:rPr lang="en-US" sz="2600" dirty="0" smtClean="0"/>
              <a:t>	</a:t>
            </a:r>
            <a:endParaRPr lang="en-US" sz="2600" dirty="0"/>
          </a:p>
        </p:txBody>
      </p:sp>
      <p:pic>
        <p:nvPicPr>
          <p:cNvPr id="5122" name="Picture 2" descr="C:\Users\TOSHIBA\Desktop\TOTOLAN\phoneblock\sampah eletroni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240530"/>
            <a:ext cx="3581400" cy="196977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0"/>
            <a:ext cx="333855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TOSHIBA\Desktop\TOTOLAN\phoneblock\p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339720"/>
            <a:ext cx="5105400" cy="451828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	2.  </a:t>
            </a:r>
            <a:r>
              <a:rPr lang="en-US" sz="2000" dirty="0" err="1" smtClean="0"/>
              <a:t>Merakit</a:t>
            </a:r>
            <a:r>
              <a:rPr lang="en-US" sz="2000" dirty="0" smtClean="0"/>
              <a:t> </a:t>
            </a:r>
            <a:r>
              <a:rPr lang="en-US" sz="2000" dirty="0" err="1" smtClean="0"/>
              <a:t>Handphone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keinginan</a:t>
            </a:r>
            <a:r>
              <a:rPr lang="en-US" sz="2000" dirty="0" smtClean="0">
                <a:hlinkClick r:id="rId3"/>
              </a:rPr>
              <a:t/>
            </a:r>
            <a:br>
              <a:rPr lang="en-US" sz="2000" dirty="0" smtClean="0">
                <a:hlinkClick r:id="rId3"/>
              </a:rPr>
            </a:br>
            <a:r>
              <a:rPr lang="en-US" sz="2000" dirty="0" smtClean="0"/>
              <a:t>	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Tak</a:t>
            </a:r>
            <a:r>
              <a:rPr lang="en-US" sz="2000" dirty="0" smtClean="0"/>
              <a:t> </a:t>
            </a:r>
            <a:r>
              <a:rPr lang="en-US" sz="2000" dirty="0" err="1" smtClean="0"/>
              <a:t>butuh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berjam</a:t>
            </a:r>
            <a:r>
              <a:rPr lang="en-US" sz="2000" dirty="0" smtClean="0"/>
              <a:t>-jam,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cukup</a:t>
            </a:r>
            <a:r>
              <a:rPr lang="en-US" sz="2000" dirty="0" smtClean="0"/>
              <a:t> </a:t>
            </a:r>
            <a:r>
              <a:rPr lang="en-US" sz="2000" dirty="0" err="1" smtClean="0"/>
              <a:t>menggeser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mengganti</a:t>
            </a:r>
            <a:r>
              <a:rPr lang="en-US" sz="2000" dirty="0" smtClean="0"/>
              <a:t> </a:t>
            </a:r>
            <a:r>
              <a:rPr lang="en-US" sz="2000" dirty="0" err="1" smtClean="0"/>
              <a:t>kamera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fitur</a:t>
            </a:r>
            <a:r>
              <a:rPr lang="en-US" sz="2000" dirty="0" smtClean="0"/>
              <a:t> </a:t>
            </a:r>
            <a:r>
              <a:rPr lang="en-US" sz="2000" dirty="0" err="1" smtClean="0"/>
              <a:t>penganti</a:t>
            </a:r>
            <a:r>
              <a:rPr lang="en-US" sz="2000" dirty="0" smtClean="0"/>
              <a:t> </a:t>
            </a:r>
            <a:r>
              <a:rPr lang="en-US" sz="2000" dirty="0" err="1" smtClean="0"/>
              <a:t>keras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r>
              <a:rPr lang="en-US" i="1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11952"/>
          </a:xfrm>
        </p:spPr>
        <p:txBody>
          <a:bodyPr/>
          <a:lstStyle/>
          <a:p>
            <a:pPr>
              <a:lnSpc>
                <a:spcPct val="170000"/>
              </a:lnSpc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7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Phonebloks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pengguna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ponsel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ponselnya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prosesor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storage,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kamera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Phonebloks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memungkinkan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merancang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ponsel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custom,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selera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turut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andil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mengurangi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limbah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elektronik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terus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meningkat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harinya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100" name="Picture 4" descr="C:\Users\TOSHIBA\Desktop\TOTOLAN\phoneblock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581400"/>
            <a:ext cx="4884737" cy="300599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8600"/>
            <a:ext cx="53054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TOSHIBA\Desktop\TOTOLAN\phoneblock\pp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167419" cy="3124200"/>
          </a:xfrm>
          <a:prstGeom prst="rect">
            <a:avLst/>
          </a:prstGeom>
          <a:noFill/>
        </p:spPr>
      </p:pic>
      <p:pic>
        <p:nvPicPr>
          <p:cNvPr id="7172" name="Picture 4" descr="C:\Users\TOSHIBA\Desktop\TOTOLAN\phoneblock\pp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36835"/>
            <a:ext cx="8153400" cy="3368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435</TotalTime>
  <Words>63</Words>
  <Application>Microsoft Office PowerPoint</Application>
  <PresentationFormat>On-screen Show (4:3)</PresentationFormat>
  <Paragraphs>79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CHECK THIS !!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TOSHIBA</cp:lastModifiedBy>
  <cp:revision>38</cp:revision>
  <dcterms:created xsi:type="dcterms:W3CDTF">2014-03-02T15:20:41Z</dcterms:created>
  <dcterms:modified xsi:type="dcterms:W3CDTF">2014-03-03T04:20:58Z</dcterms:modified>
</cp:coreProperties>
</file>